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4FB-FB8C-9645-852B-4265ABF09F73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3ECC-8AAA-2A43-BD48-C8C99B98A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3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4FB-FB8C-9645-852B-4265ABF09F73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3ECC-8AAA-2A43-BD48-C8C99B98A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3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4FB-FB8C-9645-852B-4265ABF09F73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3ECC-8AAA-2A43-BD48-C8C99B98A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1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4FB-FB8C-9645-852B-4265ABF09F73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3ECC-8AAA-2A43-BD48-C8C99B98A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3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4FB-FB8C-9645-852B-4265ABF09F73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3ECC-8AAA-2A43-BD48-C8C99B98A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6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4FB-FB8C-9645-852B-4265ABF09F73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3ECC-8AAA-2A43-BD48-C8C99B98A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4FB-FB8C-9645-852B-4265ABF09F73}" type="datetimeFigureOut">
              <a:rPr lang="en-US" smtClean="0"/>
              <a:t>3/30/15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3ECC-8AAA-2A43-BD48-C8C99B98A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2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4FB-FB8C-9645-852B-4265ABF09F73}" type="datetimeFigureOut">
              <a:rPr lang="en-US" smtClean="0"/>
              <a:t>3/30/15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3ECC-8AAA-2A43-BD48-C8C99B98A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3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4FB-FB8C-9645-852B-4265ABF09F73}" type="datetimeFigureOut">
              <a:rPr lang="en-US" smtClean="0"/>
              <a:t>3/30/15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3ECC-8AAA-2A43-BD48-C8C99B98A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4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4FB-FB8C-9645-852B-4265ABF09F73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3ECC-8AAA-2A43-BD48-C8C99B98A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2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4FB-FB8C-9645-852B-4265ABF09F73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3ECC-8AAA-2A43-BD48-C8C99B98A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9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184FB-FB8C-9645-852B-4265ABF09F73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53ECC-8AAA-2A43-BD48-C8C99B98A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0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467600" cy="19145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</a:rPr>
              <a:t>Where do babies come from?</a:t>
            </a:r>
          </a:p>
        </p:txBody>
      </p:sp>
      <p:pic>
        <p:nvPicPr>
          <p:cNvPr id="14339" name="Picture 2" descr="bab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200"/>
            <a:ext cx="635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Where does the egg and sperm meet?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The sperm and egg meet in the fallopian tubes</a:t>
            </a:r>
          </a:p>
          <a:p>
            <a:pPr eaLnBrk="1" hangingPunct="1"/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After fertilization they travel down and attach to the uterus lining</a:t>
            </a:r>
          </a:p>
        </p:txBody>
      </p:sp>
      <p:pic>
        <p:nvPicPr>
          <p:cNvPr id="4" name="Picture 3" descr="images-image_popup-r7_fertiliz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2971800"/>
            <a:ext cx="5080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518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Zygote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A fertilized egg is first called a zygote.  The zygote divides to form two cells about 24 hours after fertilization</a:t>
            </a:r>
          </a:p>
          <a:p>
            <a:pPr eaLnBrk="1" hangingPunct="1"/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Then the cells divide and multiplies again, forming more cells</a:t>
            </a:r>
          </a:p>
        </p:txBody>
      </p:sp>
      <p:pic>
        <p:nvPicPr>
          <p:cNvPr id="4" name="Picture 3" descr="zygo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4876800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54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Embryo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After about a week, the zygote attaches itself to the lining of the uterus</a:t>
            </a:r>
          </a:p>
          <a:p>
            <a:pPr eaLnBrk="1" hangingPunct="1"/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After another week the zygote is called an </a:t>
            </a:r>
            <a:r>
              <a:rPr lang="en-US" u="sng">
                <a:latin typeface="Goudy Old Style" charset="0"/>
                <a:ea typeface="ＭＳ Ｐゴシック" charset="0"/>
                <a:cs typeface="ＭＳ Ｐゴシック" charset="0"/>
              </a:rPr>
              <a:t>embryo</a:t>
            </a:r>
          </a:p>
          <a:p>
            <a:pPr eaLnBrk="1" hangingPunct="1"/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This is the developing organism from two weeks until the end of the eights week of development</a:t>
            </a:r>
          </a:p>
        </p:txBody>
      </p:sp>
      <p:pic>
        <p:nvPicPr>
          <p:cNvPr id="4" name="Picture 3" descr="embry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91000"/>
            <a:ext cx="45481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31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Fetus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After the eighth week the human embryo is called a fetus.  </a:t>
            </a:r>
          </a:p>
          <a:p>
            <a:pPr eaLnBrk="1" hangingPunct="1"/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It is the developing organism from the end of the eighth week until birth (nine months)</a:t>
            </a:r>
          </a:p>
        </p:txBody>
      </p:sp>
      <p:pic>
        <p:nvPicPr>
          <p:cNvPr id="4" name="Picture 3" descr="Fetu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56562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22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Goudy Old Sty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Full term pregnancy-: 40 weeks</a:t>
            </a:r>
          </a:p>
          <a:p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Age of viability: 20-21 weeks</a:t>
            </a:r>
          </a:p>
          <a:p>
            <a:pPr lvl="1"/>
            <a:r>
              <a:rPr lang="en-US">
                <a:latin typeface="Goudy Old Style" charset="0"/>
                <a:ea typeface="ＭＳ Ｐゴシック" charset="0"/>
              </a:rPr>
              <a:t>survival outside the womb becomes possible for some fetuses.</a:t>
            </a:r>
          </a:p>
          <a:p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Average weight gain during pregnancy: 25-35 lbs</a:t>
            </a:r>
          </a:p>
          <a:p>
            <a:pPr lvl="1"/>
            <a:r>
              <a:rPr lang="en-US">
                <a:latin typeface="Goudy Old Style" charset="0"/>
                <a:ea typeface="ＭＳ Ｐゴシック" charset="0"/>
              </a:rPr>
              <a:t>Overweight vs. underweight</a:t>
            </a:r>
          </a:p>
        </p:txBody>
      </p:sp>
    </p:spTree>
    <p:extLst>
      <p:ext uri="{BB962C8B-B14F-4D97-AF65-F5344CB8AC3E}">
        <p14:creationId xmlns:p14="http://schemas.microsoft.com/office/powerpoint/2010/main" val="423752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What is Conception?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When Sperm and Egg meet and fertilization occur</a:t>
            </a:r>
          </a:p>
          <a:p>
            <a:pPr eaLnBrk="1" hangingPunct="1">
              <a:buFontTx/>
              <a:buNone/>
            </a:pPr>
            <a:endParaRPr lang="en-US">
              <a:latin typeface="Goudy Old Styl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 descr="sperm and eg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54250"/>
            <a:ext cx="51054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197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What is the Egg?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The women Sex cell that carries 23 chromosomes </a:t>
            </a:r>
          </a:p>
        </p:txBody>
      </p:sp>
      <p:pic>
        <p:nvPicPr>
          <p:cNvPr id="5" name="Picture 4" descr="Ovu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514600"/>
            <a:ext cx="63500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98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What is the Egg?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Women are born with eggs. </a:t>
            </a:r>
          </a:p>
          <a:p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One is brought to maturity each month. This will be about  400 eggs during her lifetime. </a:t>
            </a:r>
          </a:p>
          <a:p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The egg is the largest cell in the female body.</a:t>
            </a:r>
          </a:p>
          <a:p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On day 14 it is released and swept by (and in to) the Fallopian Tubes. </a:t>
            </a:r>
          </a:p>
          <a:p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If sperm are present the egg may be fertilized.</a:t>
            </a:r>
          </a:p>
          <a:p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If it is, it will take 5 to 6 days to enter the uterus.</a:t>
            </a:r>
          </a:p>
        </p:txBody>
      </p:sp>
    </p:spTree>
    <p:extLst>
      <p:ext uri="{BB962C8B-B14F-4D97-AF65-F5344CB8AC3E}">
        <p14:creationId xmlns:p14="http://schemas.microsoft.com/office/powerpoint/2010/main" val="221360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What is Sperm?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The Males Sex cell which contains 23 chromosomes</a:t>
            </a:r>
          </a:p>
          <a:p>
            <a:pPr eaLnBrk="1" hangingPunct="1"/>
            <a:endParaRPr lang="en-US">
              <a:latin typeface="Goudy Old Styl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sperm-structur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5410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86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What is Sperm?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The sperm are the smallest cell in the male body.</a:t>
            </a:r>
          </a:p>
          <a:p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Produced every day of a man</a:t>
            </a:r>
            <a:r>
              <a:rPr lang="ja-JP" altLang="en-US">
                <a:latin typeface="Goudy Old Style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s life once he reaches puberty.</a:t>
            </a:r>
          </a:p>
          <a:p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They can be stored in the epididymis for up to 6 weeks.</a:t>
            </a:r>
          </a:p>
          <a:p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A typical ejaculation is between 100 to 500 million sperm.</a:t>
            </a:r>
          </a:p>
          <a:p>
            <a:endParaRPr lang="en-US">
              <a:latin typeface="Goudy Old Styl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30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Goudy Old Sty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FEMALE= Always carries the X chromosome.</a:t>
            </a:r>
          </a:p>
          <a:p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MALE = May carry either the X or Y chromosome.</a:t>
            </a:r>
          </a:p>
          <a:p>
            <a:pPr>
              <a:buFontTx/>
              <a:buNone/>
            </a:pPr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	</a:t>
            </a:r>
          </a:p>
          <a:p>
            <a:pPr>
              <a:buFontTx/>
              <a:buNone/>
            </a:pPr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		   *Man is in charge of gender of baby </a:t>
            </a:r>
            <a:r>
              <a:rPr lang="en-US">
                <a:latin typeface="Goudy Old Style" charset="0"/>
                <a:ea typeface="ＭＳ Ｐゴシック" charset="0"/>
                <a:cs typeface="ＭＳ Ｐゴシック" charset="0"/>
                <a:sym typeface="Wingdings" charset="0"/>
              </a:rPr>
              <a:t> </a:t>
            </a:r>
            <a:endParaRPr lang="en-US">
              <a:latin typeface="Goudy Old Styl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07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Capacitation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3-4 dozen sperm cluster around the egg and secrete an enzyme to dissolve the outer layer. </a:t>
            </a:r>
          </a:p>
          <a:p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Only ONE sperm enters. </a:t>
            </a:r>
          </a:p>
          <a:p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The egg then releases an electrical block on its surface to prevent any other sperm from entering.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52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Fertilization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Begins- When the sperm penetrates the egg surface.</a:t>
            </a:r>
          </a:p>
          <a:p>
            <a:pPr eaLnBrk="1" hangingPunct="1"/>
            <a:endParaRPr lang="en-US">
              <a:latin typeface="Goudy Old Style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Goudy Old Style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Goudy Old Style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Goudy Old Style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Goudy Old Style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Goudy Old Style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Goudy Old Style" charset="0"/>
                <a:ea typeface="ＭＳ Ｐゴシック" charset="0"/>
                <a:cs typeface="ＭＳ Ｐゴシック" charset="0"/>
              </a:rPr>
              <a:t>Ends- Genetic material of the head of the sperm hits the center of the egg.</a:t>
            </a:r>
          </a:p>
          <a:p>
            <a:pPr eaLnBrk="1" hangingPunct="1"/>
            <a:endParaRPr lang="en-US">
              <a:latin typeface="Goudy Old Style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Goudy Old Style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Goudy Old Style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Goudy Old Style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Goudy Old Style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Goudy Old Sty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>
              <a:latin typeface="Goudy Old Styl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when_does_life_beg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4" b="12024"/>
          <a:stretch>
            <a:fillRect/>
          </a:stretch>
        </p:blipFill>
        <p:spPr bwMode="auto">
          <a:xfrm>
            <a:off x="608013" y="2286000"/>
            <a:ext cx="76200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87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Macintosh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Where do babies come from?</vt:lpstr>
      <vt:lpstr>What is Conception?</vt:lpstr>
      <vt:lpstr>What is the Egg?</vt:lpstr>
      <vt:lpstr>What is the Egg?</vt:lpstr>
      <vt:lpstr>What is Sperm?</vt:lpstr>
      <vt:lpstr>What is Sperm?</vt:lpstr>
      <vt:lpstr>PowerPoint Presentation</vt:lpstr>
      <vt:lpstr>Capacitation</vt:lpstr>
      <vt:lpstr>Fertilization </vt:lpstr>
      <vt:lpstr>Where does the egg and sperm meet?</vt:lpstr>
      <vt:lpstr>Zygote</vt:lpstr>
      <vt:lpstr>Embryo</vt:lpstr>
      <vt:lpstr>Fetus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do babies come from?</dc:title>
  <dc:creator>McKenzie Stowell</dc:creator>
  <cp:lastModifiedBy>McKenzie Stowell</cp:lastModifiedBy>
  <cp:revision>1</cp:revision>
  <dcterms:created xsi:type="dcterms:W3CDTF">2015-03-30T16:49:45Z</dcterms:created>
  <dcterms:modified xsi:type="dcterms:W3CDTF">2015-03-30T16:50:33Z</dcterms:modified>
</cp:coreProperties>
</file>