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56" r:id="rId3"/>
    <p:sldId id="267" r:id="rId4"/>
    <p:sldId id="262" r:id="rId5"/>
    <p:sldId id="257" r:id="rId6"/>
    <p:sldId id="268" r:id="rId7"/>
    <p:sldId id="269" r:id="rId8"/>
    <p:sldId id="270" r:id="rId9"/>
    <p:sldId id="258" r:id="rId10"/>
    <p:sldId id="261" r:id="rId11"/>
    <p:sldId id="260" r:id="rId12"/>
    <p:sldId id="259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1" autoAdjust="0"/>
    <p:restoredTop sz="86323" autoAdjust="0"/>
  </p:normalViewPr>
  <p:slideViewPr>
    <p:cSldViewPr>
      <p:cViewPr varScale="1">
        <p:scale>
          <a:sx n="76" d="100"/>
          <a:sy n="76" d="100"/>
        </p:scale>
        <p:origin x="-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E882-AAF3-1646-A553-CF441DA648FC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CDA4-295F-3D49-A3AF-73980524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ACDA4-295F-3D49-A3AF-73980524AE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Office</a:t>
            </a:r>
            <a:r>
              <a:rPr lang="en-US" baseline="0" dirty="0" smtClean="0"/>
              <a:t> Video: Season 5 </a:t>
            </a:r>
            <a:r>
              <a:rPr lang="en-US" baseline="0" dirty="0" err="1" smtClean="0"/>
              <a:t>epidsode</a:t>
            </a:r>
            <a:r>
              <a:rPr lang="en-US" baseline="0" dirty="0" smtClean="0"/>
              <a:t> 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Play start to intro song!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ACDA4-295F-3D49-A3AF-73980524AE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accident chain page</a:t>
            </a:r>
            <a:r>
              <a:rPr lang="en-US" baseline="0" dirty="0" smtClean="0"/>
              <a:t> 731 in yellow book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ACDA4-295F-3D49-A3AF-73980524AE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in yellow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ACDA4-295F-3D49-A3AF-73980524AE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walking alone at night walk </a:t>
            </a:r>
          </a:p>
          <a:p>
            <a:r>
              <a:rPr lang="en-US" dirty="0" smtClean="0"/>
              <a:t>Call </a:t>
            </a:r>
            <a:r>
              <a:rPr lang="en-US" dirty="0" err="1" smtClean="0"/>
              <a:t>somone</a:t>
            </a:r>
            <a:endParaRPr lang="en-US" dirty="0" smtClean="0"/>
          </a:p>
          <a:p>
            <a:r>
              <a:rPr lang="en-US" dirty="0" smtClean="0"/>
              <a:t>Carry</a:t>
            </a:r>
            <a:r>
              <a:rPr lang="en-US" baseline="0" dirty="0" smtClean="0"/>
              <a:t> your belongings where it would be difficult to grab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ACDA4-295F-3D49-A3AF-73980524AE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16D9347-BAF3-4B04-BBA4-F5653A8756F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D0FC81-1200-4207-9D35-610C10D63298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7772400" cy="1500187"/>
          </a:xfrm>
        </p:spPr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67781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800000"/>
                </a:solidFill>
              </a:rPr>
              <a:t>What are some steps you could take to make your home a safer place to live? What are some steps you can take to be safe when you are out in the community?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6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39750" cy="3276600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Know your limits</a:t>
            </a:r>
          </a:p>
          <a:p>
            <a:r>
              <a:rPr lang="en-US" dirty="0" smtClean="0"/>
              <a:t>Bring supplies</a:t>
            </a:r>
          </a:p>
          <a:p>
            <a:r>
              <a:rPr lang="en-US" dirty="0" smtClean="0"/>
              <a:t>Plan for weather</a:t>
            </a:r>
          </a:p>
          <a:p>
            <a:r>
              <a:rPr lang="en-US" dirty="0" smtClean="0"/>
              <a:t>Wear appropriate clothing</a:t>
            </a:r>
          </a:p>
          <a:p>
            <a:r>
              <a:rPr lang="en-US" dirty="0" smtClean="0"/>
              <a:t>Tell people your plans or go with a group</a:t>
            </a:r>
          </a:p>
          <a:p>
            <a:r>
              <a:rPr lang="en-US" dirty="0" smtClean="0"/>
              <a:t>Be careful with fires</a:t>
            </a:r>
          </a:p>
          <a:p>
            <a:r>
              <a:rPr lang="en-US" dirty="0" smtClean="0"/>
              <a:t>Pack it in, Pack it out- trash</a:t>
            </a:r>
          </a:p>
          <a:p>
            <a:r>
              <a:rPr lang="en-US" dirty="0" smtClean="0"/>
              <a:t>Stick to the trails</a:t>
            </a:r>
          </a:p>
          <a:p>
            <a:r>
              <a:rPr lang="en-US" dirty="0" smtClean="0"/>
              <a:t>Water safety</a:t>
            </a:r>
          </a:p>
          <a:p>
            <a:pPr lvl="1"/>
            <a:r>
              <a:rPr lang="en-US" dirty="0" smtClean="0"/>
              <a:t>Wear your life jacket</a:t>
            </a:r>
          </a:p>
          <a:p>
            <a:pPr lvl="1"/>
            <a:r>
              <a:rPr lang="en-US" dirty="0" smtClean="0"/>
              <a:t>Have an experienced person handling the boat</a:t>
            </a:r>
          </a:p>
          <a:p>
            <a:endParaRPr lang="en-US" dirty="0"/>
          </a:p>
        </p:txBody>
      </p:sp>
      <p:pic>
        <p:nvPicPr>
          <p:cNvPr id="5122" name="Picture 2" descr="C:\Users\KristenAdams\AppData\Local\Microsoft\Windows\Temporary Internet Files\Content.IE5\T65WJDOO\MC900441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ristenAdams\AppData\Local\Microsoft\Windows\Temporary Internet Files\Content.IE5\Y1CITHW0\MC900280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3" y="0"/>
            <a:ext cx="2590800" cy="28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Use correct equipment</a:t>
            </a:r>
          </a:p>
          <a:p>
            <a:r>
              <a:rPr lang="en-US" dirty="0" smtClean="0"/>
              <a:t>Dress appropriately </a:t>
            </a:r>
          </a:p>
          <a:p>
            <a:r>
              <a:rPr lang="en-US" dirty="0" smtClean="0"/>
              <a:t>Bicycle safety</a:t>
            </a:r>
          </a:p>
          <a:p>
            <a:pPr lvl="1"/>
            <a:r>
              <a:rPr lang="en-US" dirty="0" smtClean="0"/>
              <a:t>ALWAYS wear your helmet</a:t>
            </a:r>
          </a:p>
          <a:p>
            <a:pPr lvl="1"/>
            <a:r>
              <a:rPr lang="en-US" dirty="0" smtClean="0"/>
              <a:t>Follow the rules of the road</a:t>
            </a:r>
          </a:p>
          <a:p>
            <a:pPr lvl="1"/>
            <a:r>
              <a:rPr lang="en-US" dirty="0" smtClean="0"/>
              <a:t>Use your hand signals</a:t>
            </a:r>
          </a:p>
          <a:p>
            <a:pPr lvl="1"/>
            <a:r>
              <a:rPr lang="en-US" dirty="0" smtClean="0"/>
              <a:t>Wear bright colors</a:t>
            </a:r>
          </a:p>
          <a:p>
            <a:r>
              <a:rPr lang="en-US" dirty="0" smtClean="0"/>
              <a:t>Skating safety</a:t>
            </a:r>
          </a:p>
          <a:p>
            <a:pPr lvl="1"/>
            <a:r>
              <a:rPr lang="en-US" dirty="0" smtClean="0"/>
              <a:t>Wear your safety gear: helmet, elbow &amp; knee pads, wrist guards</a:t>
            </a:r>
          </a:p>
          <a:p>
            <a:pPr lvl="1"/>
            <a:r>
              <a:rPr lang="en-US" dirty="0" smtClean="0"/>
              <a:t>Watch for pedestrians and motor vehicles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43200"/>
            <a:ext cx="50292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2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Internet is forever</a:t>
            </a:r>
          </a:p>
          <a:p>
            <a:r>
              <a:rPr lang="en-US" dirty="0" smtClean="0"/>
              <a:t>Keep your identity private</a:t>
            </a:r>
          </a:p>
          <a:p>
            <a:r>
              <a:rPr lang="en-US" dirty="0" smtClean="0"/>
              <a:t>Keep online relationships online</a:t>
            </a:r>
          </a:p>
          <a:p>
            <a:r>
              <a:rPr lang="en-US" dirty="0" smtClean="0"/>
              <a:t>Don’t respond to inappropriate messages</a:t>
            </a:r>
          </a:p>
          <a:p>
            <a:r>
              <a:rPr lang="en-US" dirty="0" smtClean="0"/>
              <a:t>Let your parents know about the people you meet online, just like you would tell them about people you meet in the real world</a:t>
            </a:r>
          </a:p>
          <a:p>
            <a:r>
              <a:rPr lang="en-US" dirty="0" smtClean="0"/>
              <a:t>Don’t post pictures or information that would help someone identify where you are</a:t>
            </a:r>
          </a:p>
          <a:p>
            <a:r>
              <a:rPr lang="en-US" dirty="0" smtClean="0"/>
              <a:t>Log off, turn it off, and ask for help if you need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41" y="533400"/>
            <a:ext cx="472135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16837" cy="1447800"/>
          </a:xfrm>
        </p:spPr>
        <p:txBody>
          <a:bodyPr/>
          <a:lstStyle/>
          <a:p>
            <a:r>
              <a:rPr lang="en-US" dirty="0" smtClean="0"/>
              <a:t>Driving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/>
              <a:t>DO</a:t>
            </a:r>
          </a:p>
          <a:p>
            <a:r>
              <a:rPr lang="en-US" sz="1800" dirty="0" smtClean="0"/>
              <a:t>Obey the rules of the road</a:t>
            </a:r>
          </a:p>
          <a:p>
            <a:r>
              <a:rPr lang="en-US" sz="1800" dirty="0" smtClean="0"/>
              <a:t>Reduce speed in poor road conditions</a:t>
            </a:r>
          </a:p>
          <a:p>
            <a:r>
              <a:rPr lang="en-US" sz="1800" dirty="0" smtClean="0"/>
              <a:t>Avoid road rage</a:t>
            </a:r>
          </a:p>
          <a:p>
            <a:r>
              <a:rPr lang="en-US" sz="1800" dirty="0" smtClean="0"/>
              <a:t>Maintain a safe distance from other vehicles</a:t>
            </a:r>
          </a:p>
          <a:p>
            <a:r>
              <a:rPr lang="en-US" sz="1800" dirty="0" smtClean="0"/>
              <a:t>WEAR YOUR SEAT BELT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90800"/>
            <a:ext cx="3657600" cy="3376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/>
              <a:t>DO NOT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rive </a:t>
            </a:r>
            <a:r>
              <a:rPr lang="en-US" sz="1800" dirty="0"/>
              <a:t>when you are </a:t>
            </a:r>
            <a:r>
              <a:rPr lang="en-US" sz="1800" dirty="0" smtClean="0"/>
              <a:t>drowsy</a:t>
            </a:r>
            <a:endParaRPr lang="en-US" sz="1800" dirty="0"/>
          </a:p>
          <a:p>
            <a:r>
              <a:rPr lang="en-US" sz="1800" dirty="0" smtClean="0"/>
              <a:t>Drive </a:t>
            </a:r>
            <a:r>
              <a:rPr lang="en-US" sz="1800" dirty="0"/>
              <a:t>if you are overly </a:t>
            </a:r>
            <a:r>
              <a:rPr lang="en-US" sz="1800" dirty="0" smtClean="0"/>
              <a:t>emotional</a:t>
            </a:r>
          </a:p>
          <a:p>
            <a:r>
              <a:rPr lang="en-US" sz="1800" dirty="0" smtClean="0"/>
              <a:t>Talk on your cell phone</a:t>
            </a:r>
          </a:p>
          <a:p>
            <a:r>
              <a:rPr lang="en-US" sz="1800" dirty="0" smtClean="0"/>
              <a:t>Eat food while driving</a:t>
            </a:r>
          </a:p>
          <a:p>
            <a:r>
              <a:rPr lang="en-US" sz="1800" dirty="0" smtClean="0"/>
              <a:t>TEXT WHILE DRIVING</a:t>
            </a:r>
            <a:endParaRPr lang="en-US" sz="1800" dirty="0"/>
          </a:p>
          <a:p>
            <a:r>
              <a:rPr lang="en-US" sz="1800" dirty="0" smtClean="0"/>
              <a:t>Drive </a:t>
            </a:r>
            <a:r>
              <a:rPr lang="en-US" sz="1800" dirty="0"/>
              <a:t>if you are impaired by alcohol or drugs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399"/>
            <a:ext cx="222068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Comic Strip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048626" cy="4114800"/>
          </a:xfrm>
        </p:spPr>
        <p:txBody>
          <a:bodyPr>
            <a:noAutofit/>
          </a:bodyPr>
          <a:lstStyle/>
          <a:p>
            <a:r>
              <a:rPr lang="en-US" sz="1200" dirty="0"/>
              <a:t>Create a comic strip about some aspect of safety include the problem and how to respond or treat the emergency</a:t>
            </a:r>
          </a:p>
          <a:p>
            <a:pPr lvl="0"/>
            <a:r>
              <a:rPr lang="en-US" sz="1200" dirty="0"/>
              <a:t>Must be minimum </a:t>
            </a:r>
            <a:r>
              <a:rPr lang="en-US" sz="1200" dirty="0" smtClean="0"/>
              <a:t>6 boxes</a:t>
            </a:r>
            <a:endParaRPr lang="en-US" sz="1200" dirty="0"/>
          </a:p>
          <a:p>
            <a:pPr lvl="0"/>
            <a:r>
              <a:rPr lang="en-US" sz="1200" dirty="0"/>
              <a:t>Must be in </a:t>
            </a:r>
            <a:r>
              <a:rPr lang="en-US" sz="1200" dirty="0" smtClean="0"/>
              <a:t>color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Possible topics </a:t>
            </a:r>
            <a:r>
              <a:rPr lang="en-US" sz="1200" i="1" dirty="0" smtClean="0"/>
              <a:t>include</a:t>
            </a:r>
            <a:r>
              <a:rPr lang="en-US" sz="1200" i="1" dirty="0"/>
              <a:t>:</a:t>
            </a:r>
            <a:endParaRPr lang="en-US" sz="1200" u="sng" dirty="0"/>
          </a:p>
          <a:p>
            <a:pPr marL="0" lvl="0" indent="0">
              <a:buNone/>
            </a:pPr>
            <a:r>
              <a:rPr lang="en-US" sz="1200" u="sng" dirty="0" smtClean="0"/>
              <a:t>Environmental </a:t>
            </a:r>
            <a:r>
              <a:rPr lang="en-US" sz="1200" u="sng" dirty="0"/>
              <a:t>emergencies</a:t>
            </a:r>
            <a:r>
              <a:rPr lang="en-US" sz="1200" dirty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Severe </a:t>
            </a:r>
            <a:r>
              <a:rPr lang="en-US" sz="1200" dirty="0"/>
              <a:t>thunderstorms</a:t>
            </a:r>
          </a:p>
          <a:p>
            <a:pPr lvl="0"/>
            <a:r>
              <a:rPr lang="en-US" sz="1200" dirty="0"/>
              <a:t>Hurricanes</a:t>
            </a:r>
          </a:p>
          <a:p>
            <a:pPr lvl="0"/>
            <a:r>
              <a:rPr lang="en-US" sz="1200" dirty="0" smtClean="0"/>
              <a:t>Tornados, Earthquakes, Blizzards, , Shelter </a:t>
            </a:r>
            <a:r>
              <a:rPr lang="en-US" sz="1200" dirty="0"/>
              <a:t>in place- what does it mean and how and when do you do </a:t>
            </a:r>
            <a:r>
              <a:rPr lang="en-US" sz="1200" dirty="0" smtClean="0"/>
              <a:t>it</a:t>
            </a:r>
            <a:endParaRPr lang="en-US" sz="1200" dirty="0"/>
          </a:p>
          <a:p>
            <a:pPr marL="0" indent="0">
              <a:buNone/>
            </a:pPr>
            <a:r>
              <a:rPr lang="en-US" sz="1200" u="sng" dirty="0"/>
              <a:t>Basic Safety</a:t>
            </a:r>
            <a:r>
              <a:rPr lang="en-US" sz="1200" dirty="0"/>
              <a:t>: fire extinguishers, falls around the house, electrical cords, </a:t>
            </a:r>
            <a:r>
              <a:rPr lang="en-US" sz="1200" dirty="0" err="1"/>
              <a:t>etc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75" y="3581400"/>
            <a:ext cx="6289225" cy="22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53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steps you take to prevent yourself from becoming the victim of a crime, tragedy, or accident</a:t>
            </a:r>
            <a:endParaRPr lang="en-US" dirty="0"/>
          </a:p>
        </p:txBody>
      </p:sp>
      <p:pic>
        <p:nvPicPr>
          <p:cNvPr id="1026" name="Picture 2" descr="http://t2.gstatic.com/images?q=tbn:ANd9GcSvqR_lnso4zGCSJHUPw7GIH3JT75yDLdA7c6Jx7y22dWxvGoxH:www.sfsu.edu/~oip/f1services/oipnews/OIPNEWSClipArt/New%2520Folder/safety-starts-think-sign-s-4156%255B1%25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5940"/>
            <a:ext cx="2362200" cy="17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xCL81yHCDCD5U1ibTPE6bELuIg9H_Q0Gbq0aL12CNDKmYOXsG0g:www.imsafe.com/sites/default/files/product_extra_images/4-1580_Personal_Safety_Teaching_Card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4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safety </a:t>
            </a:r>
            <a:r>
              <a:rPr lang="en-US" dirty="0" smtClean="0"/>
              <a:t>Clip…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Chain- Yellow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Sequence of events that lead to unintentional injury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Unsafe Situation- </a:t>
            </a:r>
            <a:r>
              <a:rPr lang="en-US" dirty="0" smtClean="0"/>
              <a:t>you over sleep and are in a rush to get ready for school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Unsafe Habit- </a:t>
            </a:r>
            <a:r>
              <a:rPr lang="en-US" dirty="0" smtClean="0"/>
              <a:t>you left books on the stairs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Unsafe Action- </a:t>
            </a:r>
            <a:r>
              <a:rPr lang="en-US" dirty="0" smtClean="0"/>
              <a:t>you hurry down the stairs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The Accident- </a:t>
            </a:r>
            <a:r>
              <a:rPr lang="en-US" dirty="0" smtClean="0"/>
              <a:t>you trip over your books and fall down the stairs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The Consequences- </a:t>
            </a:r>
            <a:r>
              <a:rPr lang="en-US" dirty="0" smtClean="0"/>
              <a:t>you break your arm when you land, have to go to the doctor, and are even later for school</a:t>
            </a:r>
          </a:p>
          <a:p>
            <a:pPr marL="571500" indent="-514350"/>
            <a:r>
              <a:rPr lang="en-US" dirty="0" smtClean="0"/>
              <a:t>Breaking </a:t>
            </a:r>
            <a:r>
              <a:rPr lang="en-US" b="1" u="sng" dirty="0" smtClean="0"/>
              <a:t>any</a:t>
            </a:r>
            <a:r>
              <a:rPr lang="en-US" dirty="0" smtClean="0"/>
              <a:t> of the links in the chain will prevent the accident and any injury</a:t>
            </a:r>
          </a:p>
        </p:txBody>
      </p:sp>
      <p:pic>
        <p:nvPicPr>
          <p:cNvPr id="2052" name="Picture 4" descr="http://t1.gstatic.com/images?q=tbn:ANd9GcR6A9FWmnslHoJXCwwq9bMvbDZs-p8y4T58GiQSEEV1FVxBexmBxg:www.phrases.org.uk/images/weakest%2520li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287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7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16837" cy="1447800"/>
          </a:xfrm>
        </p:spPr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10600" cy="3581400"/>
          </a:xfrm>
        </p:spPr>
        <p:txBody>
          <a:bodyPr numCol="2">
            <a:noAutofit/>
          </a:bodyPr>
          <a:lstStyle/>
          <a:p>
            <a:r>
              <a:rPr lang="en-US" sz="2800" u="sng" dirty="0" smtClean="0"/>
              <a:t>Fire Prevention</a:t>
            </a:r>
          </a:p>
          <a:p>
            <a:pPr lvl="1"/>
            <a:r>
              <a:rPr lang="en-US" sz="2800" dirty="0" smtClean="0"/>
              <a:t>Smoke alarms</a:t>
            </a:r>
          </a:p>
          <a:p>
            <a:pPr lvl="1"/>
            <a:r>
              <a:rPr lang="en-US" sz="2800" dirty="0" smtClean="0"/>
              <a:t>Fire extinguishers</a:t>
            </a:r>
          </a:p>
          <a:p>
            <a:pPr lvl="1"/>
            <a:endParaRPr lang="en-US" sz="2800" dirty="0"/>
          </a:p>
          <a:p>
            <a:pPr marL="34925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u="sng" dirty="0" smtClean="0"/>
              <a:t>Electrical Safety</a:t>
            </a:r>
          </a:p>
          <a:p>
            <a:pPr lvl="1"/>
            <a:r>
              <a:rPr lang="en-US" sz="2800" dirty="0" smtClean="0"/>
              <a:t>Avoid overloading the system</a:t>
            </a:r>
          </a:p>
          <a:p>
            <a:pPr lvl="1"/>
            <a:r>
              <a:rPr lang="en-US" sz="2800" dirty="0" smtClean="0"/>
              <a:t>Inspect cords regularly</a:t>
            </a:r>
          </a:p>
          <a:p>
            <a:pPr lvl="1"/>
            <a:r>
              <a:rPr lang="en-US" sz="2800" dirty="0" smtClean="0"/>
              <a:t>Never use electronics in or near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3962400" cy="27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16837" cy="1447800"/>
          </a:xfrm>
        </p:spPr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10600" cy="4724400"/>
          </a:xfrm>
        </p:spPr>
        <p:txBody>
          <a:bodyPr numCol="2">
            <a:noAutofit/>
          </a:bodyPr>
          <a:lstStyle/>
          <a:p>
            <a:r>
              <a:rPr lang="en-US" u="sng" dirty="0" smtClean="0"/>
              <a:t>Preventing Falls</a:t>
            </a:r>
          </a:p>
          <a:p>
            <a:pPr lvl="1"/>
            <a:r>
              <a:rPr lang="en-US" sz="2400" dirty="0" smtClean="0"/>
              <a:t>Keep stairs well lit with sturdy hand rails</a:t>
            </a:r>
          </a:p>
          <a:p>
            <a:pPr lvl="1"/>
            <a:r>
              <a:rPr lang="en-US" sz="2400" dirty="0" smtClean="0"/>
              <a:t>Use non-skid mats in bathrooms </a:t>
            </a:r>
          </a:p>
          <a:p>
            <a:pPr lvl="1"/>
            <a:r>
              <a:rPr lang="en-US" sz="2400" dirty="0" smtClean="0"/>
              <a:t>Keep floors dry and free from clutter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3162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16837" cy="1447800"/>
          </a:xfrm>
        </p:spPr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10600" cy="4114800"/>
          </a:xfrm>
        </p:spPr>
        <p:txBody>
          <a:bodyPr numCol="2">
            <a:noAutofit/>
          </a:bodyPr>
          <a:lstStyle/>
          <a:p>
            <a:r>
              <a:rPr lang="en-US" sz="2800" u="sng" dirty="0" smtClean="0"/>
              <a:t>Poisons</a:t>
            </a:r>
          </a:p>
          <a:p>
            <a:pPr lvl="1"/>
            <a:r>
              <a:rPr lang="en-US" sz="2800" dirty="0" smtClean="0"/>
              <a:t>Store products safely</a:t>
            </a:r>
          </a:p>
          <a:p>
            <a:pPr lvl="1"/>
            <a:r>
              <a:rPr lang="en-US" sz="2800" dirty="0" smtClean="0"/>
              <a:t>Pay attention to labels</a:t>
            </a:r>
          </a:p>
          <a:p>
            <a:pPr lvl="1"/>
            <a:r>
              <a:rPr lang="en-US" sz="2800" dirty="0" smtClean="0"/>
              <a:t>Don’t mix chemicals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39596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16837" cy="1447800"/>
          </a:xfrm>
        </p:spPr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610600" cy="3505200"/>
          </a:xfrm>
        </p:spPr>
        <p:txBody>
          <a:bodyPr numCol="2">
            <a:noAutofit/>
          </a:bodyPr>
          <a:lstStyle/>
          <a:p>
            <a:r>
              <a:rPr lang="en-US" sz="2000" u="sng" dirty="0" smtClean="0"/>
              <a:t>Guarding against intruders</a:t>
            </a:r>
          </a:p>
          <a:p>
            <a:pPr lvl="1"/>
            <a:r>
              <a:rPr lang="en-US" sz="1800" dirty="0" smtClean="0"/>
              <a:t>Keep doors and windows locked</a:t>
            </a:r>
          </a:p>
          <a:p>
            <a:pPr lvl="1"/>
            <a:r>
              <a:rPr lang="en-US" sz="1800" dirty="0" smtClean="0"/>
              <a:t>Identify people before opening the door</a:t>
            </a:r>
          </a:p>
          <a:p>
            <a:pPr lvl="1"/>
            <a:r>
              <a:rPr lang="en-US" sz="1800" dirty="0" smtClean="0"/>
              <a:t>Don’t let mail or newspapers pile up </a:t>
            </a:r>
          </a:p>
          <a:p>
            <a:pPr lvl="1"/>
            <a:endParaRPr lang="en-US" sz="1800" b="1" dirty="0"/>
          </a:p>
          <a:p>
            <a:pPr marL="457200" lvl="1" indent="0">
              <a:buNone/>
            </a:pPr>
            <a:r>
              <a:rPr lang="en-US" sz="1800" b="1" dirty="0" smtClean="0"/>
              <a:t>HAVE A FAMILY EMERGENCY PLAN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85800"/>
            <a:ext cx="4419600" cy="29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7239000" cy="3657600"/>
          </a:xfrm>
        </p:spPr>
        <p:txBody>
          <a:bodyPr>
            <a:noAutofit/>
          </a:bodyPr>
          <a:lstStyle/>
          <a:p>
            <a:r>
              <a:rPr lang="en-US" sz="1400" dirty="0" smtClean="0"/>
              <a:t>Always be aware of your surroundings</a:t>
            </a:r>
          </a:p>
          <a:p>
            <a:r>
              <a:rPr lang="en-US" sz="1400" dirty="0" smtClean="0"/>
              <a:t>Carry your cell phone in an easily accessible place</a:t>
            </a:r>
          </a:p>
          <a:p>
            <a:r>
              <a:rPr lang="en-US" sz="1400" dirty="0" smtClean="0"/>
              <a:t>Avoid walking alone at night or in isolated areas</a:t>
            </a:r>
          </a:p>
          <a:p>
            <a:r>
              <a:rPr lang="en-US" sz="1400" dirty="0" smtClean="0"/>
              <a:t>Walk briskly and confidently</a:t>
            </a:r>
          </a:p>
          <a:p>
            <a:r>
              <a:rPr lang="en-US" sz="1400" dirty="0" smtClean="0"/>
              <a:t>Carry your wallet or purse in a way that makes it difficult to grab</a:t>
            </a:r>
          </a:p>
          <a:p>
            <a:r>
              <a:rPr lang="en-US" sz="1400" dirty="0" smtClean="0"/>
              <a:t>Always park your car in a well lit area and lock it</a:t>
            </a:r>
          </a:p>
          <a:p>
            <a:r>
              <a:rPr lang="en-US" sz="1400" dirty="0" smtClean="0"/>
              <a:t>Never hitchhike or give rides to people you don’t know well</a:t>
            </a:r>
          </a:p>
          <a:p>
            <a:r>
              <a:rPr lang="en-US" sz="1400" dirty="0" smtClean="0"/>
              <a:t>Know the locations of public places where you can go if you need help</a:t>
            </a:r>
          </a:p>
          <a:p>
            <a:r>
              <a:rPr lang="en-US" sz="1400" dirty="0" smtClean="0"/>
              <a:t>Let someone know where you are going and when you expect to be 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09600"/>
            <a:ext cx="29298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3271</TotalTime>
  <Words>711</Words>
  <Application>Microsoft Macintosh PowerPoint</Application>
  <PresentationFormat>On-screen Show (4:3)</PresentationFormat>
  <Paragraphs>120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PowerPoint Presentation</vt:lpstr>
      <vt:lpstr>Personal Safety</vt:lpstr>
      <vt:lpstr>SHOW safety Clip…</vt:lpstr>
      <vt:lpstr>Accident Chain- Yellow book</vt:lpstr>
      <vt:lpstr>At Home</vt:lpstr>
      <vt:lpstr>At Home</vt:lpstr>
      <vt:lpstr>At Home</vt:lpstr>
      <vt:lpstr>At Home</vt:lpstr>
      <vt:lpstr>In the Community</vt:lpstr>
      <vt:lpstr>Outdoors</vt:lpstr>
      <vt:lpstr>During Exercise</vt:lpstr>
      <vt:lpstr>Online</vt:lpstr>
      <vt:lpstr>Driving Safety</vt:lpstr>
      <vt:lpstr>Safety Comic Strip Assignment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Safety</dc:title>
  <dc:creator>Kristin Adams</dc:creator>
  <cp:lastModifiedBy>Kimberly Rohner</cp:lastModifiedBy>
  <cp:revision>76</cp:revision>
  <dcterms:created xsi:type="dcterms:W3CDTF">2013-09-23T13:48:36Z</dcterms:created>
  <dcterms:modified xsi:type="dcterms:W3CDTF">2016-06-06T20:14:24Z</dcterms:modified>
</cp:coreProperties>
</file>