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9" r:id="rId4"/>
    <p:sldId id="280" r:id="rId5"/>
    <p:sldId id="257" r:id="rId6"/>
    <p:sldId id="258" r:id="rId7"/>
    <p:sldId id="277" r:id="rId8"/>
    <p:sldId id="259" r:id="rId9"/>
    <p:sldId id="261" r:id="rId10"/>
    <p:sldId id="262" r:id="rId11"/>
    <p:sldId id="263" r:id="rId12"/>
    <p:sldId id="267" r:id="rId13"/>
    <p:sldId id="269" r:id="rId14"/>
    <p:sldId id="268" r:id="rId15"/>
    <p:sldId id="271" r:id="rId16"/>
    <p:sldId id="264" r:id="rId17"/>
    <p:sldId id="265" r:id="rId18"/>
    <p:sldId id="266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4C090B-E318-426C-86F8-5E6C37A9F62A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40D3C1-94D8-4751-AE3F-42FD2B9B43EF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8528B7E6-C22B-474F-96E0-415D72154515}" type="parTrans" cxnId="{B33B6495-DD0D-4E0F-96A0-F57A4DFD7476}">
      <dgm:prSet/>
      <dgm:spPr/>
      <dgm:t>
        <a:bodyPr/>
        <a:lstStyle/>
        <a:p>
          <a:endParaRPr lang="en-US"/>
        </a:p>
      </dgm:t>
    </dgm:pt>
    <dgm:pt modelId="{AAA58928-60A9-43BF-B4DF-E7E6FEAC1D24}" type="sibTrans" cxnId="{B33B6495-DD0D-4E0F-96A0-F57A4DFD7476}">
      <dgm:prSet/>
      <dgm:spPr/>
      <dgm:t>
        <a:bodyPr/>
        <a:lstStyle/>
        <a:p>
          <a:endParaRPr lang="en-US"/>
        </a:p>
      </dgm:t>
    </dgm:pt>
    <dgm:pt modelId="{113B2CC2-59C5-45D5-8C85-80BF5FA13F1B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DE1B95C2-F833-477B-AEC3-DF516B445901}" type="parTrans" cxnId="{000A7317-D327-441C-9E49-8E9A0C9CF570}">
      <dgm:prSet/>
      <dgm:spPr/>
      <dgm:t>
        <a:bodyPr/>
        <a:lstStyle/>
        <a:p>
          <a:endParaRPr lang="en-US"/>
        </a:p>
      </dgm:t>
    </dgm:pt>
    <dgm:pt modelId="{882442CF-19D8-4FA4-A66B-828056F0E312}" type="sibTrans" cxnId="{000A7317-D327-441C-9E49-8E9A0C9CF570}">
      <dgm:prSet/>
      <dgm:spPr/>
      <dgm:t>
        <a:bodyPr/>
        <a:lstStyle/>
        <a:p>
          <a:endParaRPr lang="en-US"/>
        </a:p>
      </dgm:t>
    </dgm:pt>
    <dgm:pt modelId="{C8ED0E54-25C3-4013-8C2F-7A633F86B172}">
      <dgm:prSet phldrT="[Text]"/>
      <dgm:spPr/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DEFE9DE2-9963-474C-A8FF-E9CF3969DE39}" type="parTrans" cxnId="{0EA39C29-5608-48AC-BD70-94497342866B}">
      <dgm:prSet/>
      <dgm:spPr/>
      <dgm:t>
        <a:bodyPr/>
        <a:lstStyle/>
        <a:p>
          <a:endParaRPr lang="en-US"/>
        </a:p>
      </dgm:t>
    </dgm:pt>
    <dgm:pt modelId="{5B7EFDF0-40C7-48B0-986D-8AA60F2F8E54}" type="sibTrans" cxnId="{0EA39C29-5608-48AC-BD70-94497342866B}">
      <dgm:prSet/>
      <dgm:spPr/>
      <dgm:t>
        <a:bodyPr/>
        <a:lstStyle/>
        <a:p>
          <a:endParaRPr lang="en-US"/>
        </a:p>
      </dgm:t>
    </dgm:pt>
    <dgm:pt modelId="{8B399B94-1D50-4E9D-8F0F-00301F8F5D47}">
      <dgm:prSet phldrT="[Text]" custT="1"/>
      <dgm:spPr/>
      <dgm:t>
        <a:bodyPr/>
        <a:lstStyle/>
        <a:p>
          <a:r>
            <a:rPr lang="en-US" sz="6500" dirty="0" smtClean="0"/>
            <a:t>1</a:t>
          </a:r>
          <a:endParaRPr lang="en-US" sz="6500" dirty="0"/>
        </a:p>
      </dgm:t>
    </dgm:pt>
    <dgm:pt modelId="{898E6044-CCA4-47B1-B950-040C4CBFE9AC}" type="parTrans" cxnId="{B8DA8EC9-DF17-4B7C-BEF4-1CC3717C7BA7}">
      <dgm:prSet/>
      <dgm:spPr/>
      <dgm:t>
        <a:bodyPr/>
        <a:lstStyle/>
        <a:p>
          <a:endParaRPr lang="en-US"/>
        </a:p>
      </dgm:t>
    </dgm:pt>
    <dgm:pt modelId="{76D28622-B92D-4889-BDEB-D677A5AF085F}" type="sibTrans" cxnId="{B8DA8EC9-DF17-4B7C-BEF4-1CC3717C7BA7}">
      <dgm:prSet/>
      <dgm:spPr/>
      <dgm:t>
        <a:bodyPr/>
        <a:lstStyle/>
        <a:p>
          <a:endParaRPr lang="en-US"/>
        </a:p>
      </dgm:t>
    </dgm:pt>
    <dgm:pt modelId="{9B58EAF5-0142-448C-9797-4CAEDD0BBE9E}" type="pres">
      <dgm:prSet presAssocID="{F14C090B-E318-426C-86F8-5E6C37A9F62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E8547F-F943-4A69-96A6-C10787145A39}" type="pres">
      <dgm:prSet presAssocID="{4340D3C1-94D8-4751-AE3F-42FD2B9B43EF}" presName="dummy" presStyleCnt="0"/>
      <dgm:spPr/>
    </dgm:pt>
    <dgm:pt modelId="{3FF6E534-7F70-40E2-8794-F7849D24FFE8}" type="pres">
      <dgm:prSet presAssocID="{4340D3C1-94D8-4751-AE3F-42FD2B9B43EF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915A07-FC2C-48AB-A219-1821CD2B1CB2}" type="pres">
      <dgm:prSet presAssocID="{AAA58928-60A9-43BF-B4DF-E7E6FEAC1D24}" presName="sibTrans" presStyleLbl="node1" presStyleIdx="0" presStyleCnt="4"/>
      <dgm:spPr/>
      <dgm:t>
        <a:bodyPr/>
        <a:lstStyle/>
        <a:p>
          <a:endParaRPr lang="en-US"/>
        </a:p>
      </dgm:t>
    </dgm:pt>
    <dgm:pt modelId="{89420F4D-8412-4007-9C41-692FBED5904D}" type="pres">
      <dgm:prSet presAssocID="{113B2CC2-59C5-45D5-8C85-80BF5FA13F1B}" presName="dummy" presStyleCnt="0"/>
      <dgm:spPr/>
    </dgm:pt>
    <dgm:pt modelId="{E652A888-60E7-439A-A9C0-9D1191BC5913}" type="pres">
      <dgm:prSet presAssocID="{113B2CC2-59C5-45D5-8C85-80BF5FA13F1B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16B7D4-A33D-4707-A16D-FF96E53558A6}" type="pres">
      <dgm:prSet presAssocID="{882442CF-19D8-4FA4-A66B-828056F0E312}" presName="sibTrans" presStyleLbl="node1" presStyleIdx="1" presStyleCnt="4"/>
      <dgm:spPr/>
      <dgm:t>
        <a:bodyPr/>
        <a:lstStyle/>
        <a:p>
          <a:endParaRPr lang="en-US"/>
        </a:p>
      </dgm:t>
    </dgm:pt>
    <dgm:pt modelId="{922F6E82-B3E1-442E-BD22-3B861F048598}" type="pres">
      <dgm:prSet presAssocID="{C8ED0E54-25C3-4013-8C2F-7A633F86B172}" presName="dummy" presStyleCnt="0"/>
      <dgm:spPr/>
    </dgm:pt>
    <dgm:pt modelId="{C3EB9BC2-55F7-4346-A1B7-1E06C1024240}" type="pres">
      <dgm:prSet presAssocID="{C8ED0E54-25C3-4013-8C2F-7A633F86B172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B059C6-1A1B-4CE2-85BF-659A2234A7E0}" type="pres">
      <dgm:prSet presAssocID="{5B7EFDF0-40C7-48B0-986D-8AA60F2F8E54}" presName="sibTrans" presStyleLbl="node1" presStyleIdx="2" presStyleCnt="4"/>
      <dgm:spPr/>
      <dgm:t>
        <a:bodyPr/>
        <a:lstStyle/>
        <a:p>
          <a:endParaRPr lang="en-US"/>
        </a:p>
      </dgm:t>
    </dgm:pt>
    <dgm:pt modelId="{95F58027-8613-460E-B719-7C7CAE70605A}" type="pres">
      <dgm:prSet presAssocID="{8B399B94-1D50-4E9D-8F0F-00301F8F5D47}" presName="dummy" presStyleCnt="0"/>
      <dgm:spPr/>
    </dgm:pt>
    <dgm:pt modelId="{B1F01BE6-662B-436E-B4D4-CABC50304C35}" type="pres">
      <dgm:prSet presAssocID="{8B399B94-1D50-4E9D-8F0F-00301F8F5D47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885989-40F1-4110-AC31-CC51257CC1BC}" type="pres">
      <dgm:prSet presAssocID="{76D28622-B92D-4889-BDEB-D677A5AF085F}" presName="sibTrans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B33B6495-DD0D-4E0F-96A0-F57A4DFD7476}" srcId="{F14C090B-E318-426C-86F8-5E6C37A9F62A}" destId="{4340D3C1-94D8-4751-AE3F-42FD2B9B43EF}" srcOrd="0" destOrd="0" parTransId="{8528B7E6-C22B-474F-96E0-415D72154515}" sibTransId="{AAA58928-60A9-43BF-B4DF-E7E6FEAC1D24}"/>
    <dgm:cxn modelId="{475AAB23-A8C3-48BA-B6DF-65FFBE028651}" type="presOf" srcId="{5B7EFDF0-40C7-48B0-986D-8AA60F2F8E54}" destId="{88B059C6-1A1B-4CE2-85BF-659A2234A7E0}" srcOrd="0" destOrd="0" presId="urn:microsoft.com/office/officeart/2005/8/layout/cycle1"/>
    <dgm:cxn modelId="{0203DABA-8F72-4D31-85AE-01D0DB35585B}" type="presOf" srcId="{8B399B94-1D50-4E9D-8F0F-00301F8F5D47}" destId="{B1F01BE6-662B-436E-B4D4-CABC50304C35}" srcOrd="0" destOrd="0" presId="urn:microsoft.com/office/officeart/2005/8/layout/cycle1"/>
    <dgm:cxn modelId="{B8DA8EC9-DF17-4B7C-BEF4-1CC3717C7BA7}" srcId="{F14C090B-E318-426C-86F8-5E6C37A9F62A}" destId="{8B399B94-1D50-4E9D-8F0F-00301F8F5D47}" srcOrd="3" destOrd="0" parTransId="{898E6044-CCA4-47B1-B950-040C4CBFE9AC}" sibTransId="{76D28622-B92D-4889-BDEB-D677A5AF085F}"/>
    <dgm:cxn modelId="{000A7317-D327-441C-9E49-8E9A0C9CF570}" srcId="{F14C090B-E318-426C-86F8-5E6C37A9F62A}" destId="{113B2CC2-59C5-45D5-8C85-80BF5FA13F1B}" srcOrd="1" destOrd="0" parTransId="{DE1B95C2-F833-477B-AEC3-DF516B445901}" sibTransId="{882442CF-19D8-4FA4-A66B-828056F0E312}"/>
    <dgm:cxn modelId="{677A4761-B460-45C2-8ADE-6FA0B816B798}" type="presOf" srcId="{882442CF-19D8-4FA4-A66B-828056F0E312}" destId="{F916B7D4-A33D-4707-A16D-FF96E53558A6}" srcOrd="0" destOrd="0" presId="urn:microsoft.com/office/officeart/2005/8/layout/cycle1"/>
    <dgm:cxn modelId="{06FC29CD-7F00-4625-9FEA-8F7578286784}" type="presOf" srcId="{113B2CC2-59C5-45D5-8C85-80BF5FA13F1B}" destId="{E652A888-60E7-439A-A9C0-9D1191BC5913}" srcOrd="0" destOrd="0" presId="urn:microsoft.com/office/officeart/2005/8/layout/cycle1"/>
    <dgm:cxn modelId="{0EA39C29-5608-48AC-BD70-94497342866B}" srcId="{F14C090B-E318-426C-86F8-5E6C37A9F62A}" destId="{C8ED0E54-25C3-4013-8C2F-7A633F86B172}" srcOrd="2" destOrd="0" parTransId="{DEFE9DE2-9963-474C-A8FF-E9CF3969DE39}" sibTransId="{5B7EFDF0-40C7-48B0-986D-8AA60F2F8E54}"/>
    <dgm:cxn modelId="{2DCF9A4B-8E3A-4338-B0F8-C3558B225EEF}" type="presOf" srcId="{AAA58928-60A9-43BF-B4DF-E7E6FEAC1D24}" destId="{8D915A07-FC2C-48AB-A219-1821CD2B1CB2}" srcOrd="0" destOrd="0" presId="urn:microsoft.com/office/officeart/2005/8/layout/cycle1"/>
    <dgm:cxn modelId="{146F16B1-318C-458A-84B4-8A0E4118CD29}" type="presOf" srcId="{F14C090B-E318-426C-86F8-5E6C37A9F62A}" destId="{9B58EAF5-0142-448C-9797-4CAEDD0BBE9E}" srcOrd="0" destOrd="0" presId="urn:microsoft.com/office/officeart/2005/8/layout/cycle1"/>
    <dgm:cxn modelId="{B7592D6F-8DA4-4C5C-9E1B-4F1D78AE57ED}" type="presOf" srcId="{C8ED0E54-25C3-4013-8C2F-7A633F86B172}" destId="{C3EB9BC2-55F7-4346-A1B7-1E06C1024240}" srcOrd="0" destOrd="0" presId="urn:microsoft.com/office/officeart/2005/8/layout/cycle1"/>
    <dgm:cxn modelId="{2C7E545B-3F76-47FC-BB57-D43C20CD1551}" type="presOf" srcId="{76D28622-B92D-4889-BDEB-D677A5AF085F}" destId="{B7885989-40F1-4110-AC31-CC51257CC1BC}" srcOrd="0" destOrd="0" presId="urn:microsoft.com/office/officeart/2005/8/layout/cycle1"/>
    <dgm:cxn modelId="{E56F7CA7-8FB6-42E2-8A3F-3D0C16F06085}" type="presOf" srcId="{4340D3C1-94D8-4751-AE3F-42FD2B9B43EF}" destId="{3FF6E534-7F70-40E2-8794-F7849D24FFE8}" srcOrd="0" destOrd="0" presId="urn:microsoft.com/office/officeart/2005/8/layout/cycle1"/>
    <dgm:cxn modelId="{44E66F87-CA16-4871-B8BA-960FA10C3A1D}" type="presParOf" srcId="{9B58EAF5-0142-448C-9797-4CAEDD0BBE9E}" destId="{D5E8547F-F943-4A69-96A6-C10787145A39}" srcOrd="0" destOrd="0" presId="urn:microsoft.com/office/officeart/2005/8/layout/cycle1"/>
    <dgm:cxn modelId="{73DE515F-64A6-428D-BB4E-A29AC659DE80}" type="presParOf" srcId="{9B58EAF5-0142-448C-9797-4CAEDD0BBE9E}" destId="{3FF6E534-7F70-40E2-8794-F7849D24FFE8}" srcOrd="1" destOrd="0" presId="urn:microsoft.com/office/officeart/2005/8/layout/cycle1"/>
    <dgm:cxn modelId="{7A111C43-48B3-4544-9E14-FF0348F78373}" type="presParOf" srcId="{9B58EAF5-0142-448C-9797-4CAEDD0BBE9E}" destId="{8D915A07-FC2C-48AB-A219-1821CD2B1CB2}" srcOrd="2" destOrd="0" presId="urn:microsoft.com/office/officeart/2005/8/layout/cycle1"/>
    <dgm:cxn modelId="{17D65EC6-D96F-48EC-B1F4-65A325E2B62E}" type="presParOf" srcId="{9B58EAF5-0142-448C-9797-4CAEDD0BBE9E}" destId="{89420F4D-8412-4007-9C41-692FBED5904D}" srcOrd="3" destOrd="0" presId="urn:microsoft.com/office/officeart/2005/8/layout/cycle1"/>
    <dgm:cxn modelId="{5F727413-3292-42EF-A858-4342AEC3B1D1}" type="presParOf" srcId="{9B58EAF5-0142-448C-9797-4CAEDD0BBE9E}" destId="{E652A888-60E7-439A-A9C0-9D1191BC5913}" srcOrd="4" destOrd="0" presId="urn:microsoft.com/office/officeart/2005/8/layout/cycle1"/>
    <dgm:cxn modelId="{E792C863-4EB7-4000-9828-629AEBB750C1}" type="presParOf" srcId="{9B58EAF5-0142-448C-9797-4CAEDD0BBE9E}" destId="{F916B7D4-A33D-4707-A16D-FF96E53558A6}" srcOrd="5" destOrd="0" presId="urn:microsoft.com/office/officeart/2005/8/layout/cycle1"/>
    <dgm:cxn modelId="{51A1B58D-827B-4A11-AE4A-5FDFB9966394}" type="presParOf" srcId="{9B58EAF5-0142-448C-9797-4CAEDD0BBE9E}" destId="{922F6E82-B3E1-442E-BD22-3B861F048598}" srcOrd="6" destOrd="0" presId="urn:microsoft.com/office/officeart/2005/8/layout/cycle1"/>
    <dgm:cxn modelId="{BC698219-C25A-444D-A237-5A7DE1A46143}" type="presParOf" srcId="{9B58EAF5-0142-448C-9797-4CAEDD0BBE9E}" destId="{C3EB9BC2-55F7-4346-A1B7-1E06C1024240}" srcOrd="7" destOrd="0" presId="urn:microsoft.com/office/officeart/2005/8/layout/cycle1"/>
    <dgm:cxn modelId="{7AEFC790-0D3C-459A-AFD1-EB02C39220CF}" type="presParOf" srcId="{9B58EAF5-0142-448C-9797-4CAEDD0BBE9E}" destId="{88B059C6-1A1B-4CE2-85BF-659A2234A7E0}" srcOrd="8" destOrd="0" presId="urn:microsoft.com/office/officeart/2005/8/layout/cycle1"/>
    <dgm:cxn modelId="{D3BC8C13-F613-4743-850A-1C9C9147BDE8}" type="presParOf" srcId="{9B58EAF5-0142-448C-9797-4CAEDD0BBE9E}" destId="{95F58027-8613-460E-B719-7C7CAE70605A}" srcOrd="9" destOrd="0" presId="urn:microsoft.com/office/officeart/2005/8/layout/cycle1"/>
    <dgm:cxn modelId="{86F4354D-8B04-47F5-A20E-B1ED39CF2650}" type="presParOf" srcId="{9B58EAF5-0142-448C-9797-4CAEDD0BBE9E}" destId="{B1F01BE6-662B-436E-B4D4-CABC50304C35}" srcOrd="10" destOrd="0" presId="urn:microsoft.com/office/officeart/2005/8/layout/cycle1"/>
    <dgm:cxn modelId="{4B3C8879-202E-4580-B0FF-EA0AEB68A85C}" type="presParOf" srcId="{9B58EAF5-0142-448C-9797-4CAEDD0BBE9E}" destId="{B7885989-40F1-4110-AC31-CC51257CC1BC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6F29DE-E8D5-4B71-B49A-595F5B7FF417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270E9302-B538-46F1-ACB3-3CA9BF13D82E}">
      <dgm:prSet phldrT="[Text]"/>
      <dgm:spPr/>
      <dgm:t>
        <a:bodyPr/>
        <a:lstStyle/>
        <a:p>
          <a:r>
            <a:rPr lang="en-US" dirty="0" smtClean="0"/>
            <a:t>Holding hands</a:t>
          </a:r>
          <a:endParaRPr lang="en-US" dirty="0"/>
        </a:p>
      </dgm:t>
    </dgm:pt>
    <dgm:pt modelId="{5AA765D6-923C-4CE3-90D0-B89597E65730}" type="parTrans" cxnId="{61BDC58F-E0A9-4917-B109-E44D0D120B11}">
      <dgm:prSet/>
      <dgm:spPr/>
      <dgm:t>
        <a:bodyPr/>
        <a:lstStyle/>
        <a:p>
          <a:endParaRPr lang="en-US"/>
        </a:p>
      </dgm:t>
    </dgm:pt>
    <dgm:pt modelId="{B6DA7832-3182-47F7-BAC5-AAB158BF84A4}" type="sibTrans" cxnId="{61BDC58F-E0A9-4917-B109-E44D0D120B11}">
      <dgm:prSet/>
      <dgm:spPr/>
      <dgm:t>
        <a:bodyPr/>
        <a:lstStyle/>
        <a:p>
          <a:endParaRPr lang="en-US"/>
        </a:p>
      </dgm:t>
    </dgm:pt>
    <dgm:pt modelId="{04255B97-15F0-42BA-8FB2-6B096CC66265}">
      <dgm:prSet phldrT="[Text]"/>
      <dgm:spPr/>
      <dgm:t>
        <a:bodyPr/>
        <a:lstStyle/>
        <a:p>
          <a:r>
            <a:rPr lang="en-US" dirty="0" smtClean="0"/>
            <a:t>Kissing</a:t>
          </a:r>
          <a:endParaRPr lang="en-US" dirty="0"/>
        </a:p>
      </dgm:t>
    </dgm:pt>
    <dgm:pt modelId="{AED9FD59-4FA0-4FA2-9F00-FF4A63E87EDF}" type="parTrans" cxnId="{45983E49-84B5-4BD4-8994-D60A801A428F}">
      <dgm:prSet/>
      <dgm:spPr/>
      <dgm:t>
        <a:bodyPr/>
        <a:lstStyle/>
        <a:p>
          <a:endParaRPr lang="en-US"/>
        </a:p>
      </dgm:t>
    </dgm:pt>
    <dgm:pt modelId="{DC607635-2806-4CE6-8B91-8ACD412D9A74}" type="sibTrans" cxnId="{45983E49-84B5-4BD4-8994-D60A801A428F}">
      <dgm:prSet/>
      <dgm:spPr/>
      <dgm:t>
        <a:bodyPr/>
        <a:lstStyle/>
        <a:p>
          <a:endParaRPr lang="en-US"/>
        </a:p>
      </dgm:t>
    </dgm:pt>
    <dgm:pt modelId="{5C9FE8D8-F35A-4A0F-8976-6825782A31E0}">
      <dgm:prSet phldrT="[Text]"/>
      <dgm:spPr/>
      <dgm:t>
        <a:bodyPr/>
        <a:lstStyle/>
        <a:p>
          <a:r>
            <a:rPr lang="en-US" dirty="0" smtClean="0"/>
            <a:t>Touching</a:t>
          </a:r>
          <a:endParaRPr lang="en-US" dirty="0"/>
        </a:p>
      </dgm:t>
    </dgm:pt>
    <dgm:pt modelId="{32ACCC1E-5594-49BC-B5CE-104B2AA40833}" type="parTrans" cxnId="{9158A12C-84E3-4606-B002-6FEEBB63DE13}">
      <dgm:prSet/>
      <dgm:spPr/>
      <dgm:t>
        <a:bodyPr/>
        <a:lstStyle/>
        <a:p>
          <a:endParaRPr lang="en-US"/>
        </a:p>
      </dgm:t>
    </dgm:pt>
    <dgm:pt modelId="{0F0EDD26-5A28-4A6F-9F3B-3915A91FD63D}" type="sibTrans" cxnId="{9158A12C-84E3-4606-B002-6FEEBB63DE13}">
      <dgm:prSet/>
      <dgm:spPr/>
      <dgm:t>
        <a:bodyPr/>
        <a:lstStyle/>
        <a:p>
          <a:endParaRPr lang="en-US"/>
        </a:p>
      </dgm:t>
    </dgm:pt>
    <dgm:pt modelId="{66E47BD0-9EC9-487E-8A59-4735F6FE8CBA}">
      <dgm:prSet phldrT="[Text]"/>
      <dgm:spPr/>
      <dgm:t>
        <a:bodyPr/>
        <a:lstStyle/>
        <a:p>
          <a:r>
            <a:rPr lang="en-US" dirty="0" smtClean="0"/>
            <a:t>“Other stuff”</a:t>
          </a:r>
          <a:endParaRPr lang="en-US" dirty="0"/>
        </a:p>
      </dgm:t>
    </dgm:pt>
    <dgm:pt modelId="{53C9FDA0-D6F2-4239-A218-E2B6EC074589}" type="parTrans" cxnId="{C922A108-974E-41B6-B5A9-47D8B7E4D2D1}">
      <dgm:prSet/>
      <dgm:spPr/>
      <dgm:t>
        <a:bodyPr/>
        <a:lstStyle/>
        <a:p>
          <a:endParaRPr lang="en-US"/>
        </a:p>
      </dgm:t>
    </dgm:pt>
    <dgm:pt modelId="{2F9B9338-E751-4466-BAFA-CBEC6ADFC135}" type="sibTrans" cxnId="{C922A108-974E-41B6-B5A9-47D8B7E4D2D1}">
      <dgm:prSet/>
      <dgm:spPr/>
      <dgm:t>
        <a:bodyPr/>
        <a:lstStyle/>
        <a:p>
          <a:endParaRPr lang="en-US"/>
        </a:p>
      </dgm:t>
    </dgm:pt>
    <dgm:pt modelId="{04062E73-DB61-4D84-B630-185F8A09B8B2}">
      <dgm:prSet phldrT="[Text]"/>
      <dgm:spPr/>
      <dgm:t>
        <a:bodyPr/>
        <a:lstStyle/>
        <a:p>
          <a:r>
            <a:rPr lang="en-US" dirty="0" smtClean="0"/>
            <a:t>Sex</a:t>
          </a:r>
          <a:endParaRPr lang="en-US" dirty="0"/>
        </a:p>
      </dgm:t>
    </dgm:pt>
    <dgm:pt modelId="{E45C2832-A0F9-4673-AB4B-32A76F01B90F}" type="parTrans" cxnId="{36DA70A6-BE79-4629-85B4-11DF32FEBC64}">
      <dgm:prSet/>
      <dgm:spPr/>
      <dgm:t>
        <a:bodyPr/>
        <a:lstStyle/>
        <a:p>
          <a:endParaRPr lang="en-US"/>
        </a:p>
      </dgm:t>
    </dgm:pt>
    <dgm:pt modelId="{B9751A79-DE4C-4B1B-8E39-31FE060D9F11}" type="sibTrans" cxnId="{36DA70A6-BE79-4629-85B4-11DF32FEBC64}">
      <dgm:prSet/>
      <dgm:spPr/>
      <dgm:t>
        <a:bodyPr/>
        <a:lstStyle/>
        <a:p>
          <a:endParaRPr lang="en-US"/>
        </a:p>
      </dgm:t>
    </dgm:pt>
    <dgm:pt modelId="{87797510-5A3F-4AEE-96FE-78DA9526E26E}" type="pres">
      <dgm:prSet presAssocID="{9A6F29DE-E8D5-4B71-B49A-595F5B7FF417}" presName="Name0" presStyleCnt="0">
        <dgm:presLayoutVars>
          <dgm:dir/>
          <dgm:animLvl val="lvl"/>
          <dgm:resizeHandles val="exact"/>
        </dgm:presLayoutVars>
      </dgm:prSet>
      <dgm:spPr/>
    </dgm:pt>
    <dgm:pt modelId="{789BD7B2-4211-47FE-869F-41538866C565}" type="pres">
      <dgm:prSet presAssocID="{270E9302-B538-46F1-ACB3-3CA9BF13D82E}" presName="Name8" presStyleCnt="0"/>
      <dgm:spPr/>
    </dgm:pt>
    <dgm:pt modelId="{5D70BDBE-892E-4760-9927-050D9B864093}" type="pres">
      <dgm:prSet presAssocID="{270E9302-B538-46F1-ACB3-3CA9BF13D82E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6DF8A2-55FC-4DD6-B11C-EAC16F9EDFA2}" type="pres">
      <dgm:prSet presAssocID="{270E9302-B538-46F1-ACB3-3CA9BF13D82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C50A5C-6F26-40E7-A907-97F209E648D2}" type="pres">
      <dgm:prSet presAssocID="{04255B97-15F0-42BA-8FB2-6B096CC66265}" presName="Name8" presStyleCnt="0"/>
      <dgm:spPr/>
    </dgm:pt>
    <dgm:pt modelId="{AF653B77-D0D4-4E34-A3B8-58B25ADA6C3E}" type="pres">
      <dgm:prSet presAssocID="{04255B97-15F0-42BA-8FB2-6B096CC66265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FDBCFF-AD79-49A7-942D-71F94F4AD0B1}" type="pres">
      <dgm:prSet presAssocID="{04255B97-15F0-42BA-8FB2-6B096CC6626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A647A1-7103-4F9E-955C-A3D08FF56F0A}" type="pres">
      <dgm:prSet presAssocID="{5C9FE8D8-F35A-4A0F-8976-6825782A31E0}" presName="Name8" presStyleCnt="0"/>
      <dgm:spPr/>
    </dgm:pt>
    <dgm:pt modelId="{11EE56F1-EF92-403B-8652-21200A9C31EE}" type="pres">
      <dgm:prSet presAssocID="{5C9FE8D8-F35A-4A0F-8976-6825782A31E0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B4E014-DD3B-4F47-A86F-F68D2066CCF4}" type="pres">
      <dgm:prSet presAssocID="{5C9FE8D8-F35A-4A0F-8976-6825782A31E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8B1C8A-05A5-4D96-B249-54ABED14153A}" type="pres">
      <dgm:prSet presAssocID="{66E47BD0-9EC9-487E-8A59-4735F6FE8CBA}" presName="Name8" presStyleCnt="0"/>
      <dgm:spPr/>
    </dgm:pt>
    <dgm:pt modelId="{B0C37257-4B6C-4000-A535-2440B2E3B1D3}" type="pres">
      <dgm:prSet presAssocID="{66E47BD0-9EC9-487E-8A59-4735F6FE8CBA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7C0688-C437-4192-B56D-EB9981B65E09}" type="pres">
      <dgm:prSet presAssocID="{66E47BD0-9EC9-487E-8A59-4735F6FE8CB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C32326-4DD3-41F2-84B3-309B3452324A}" type="pres">
      <dgm:prSet presAssocID="{04062E73-DB61-4D84-B630-185F8A09B8B2}" presName="Name8" presStyleCnt="0"/>
      <dgm:spPr/>
    </dgm:pt>
    <dgm:pt modelId="{CB2DDEE6-6F05-4D81-AE37-5140EA7E494D}" type="pres">
      <dgm:prSet presAssocID="{04062E73-DB61-4D84-B630-185F8A09B8B2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F0FC52-5AF3-4CBD-AE96-B742C85722FB}" type="pres">
      <dgm:prSet presAssocID="{04062E73-DB61-4D84-B630-185F8A09B8B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326959-2514-4F04-8429-25D721D3FCB4}" type="presOf" srcId="{5C9FE8D8-F35A-4A0F-8976-6825782A31E0}" destId="{11EE56F1-EF92-403B-8652-21200A9C31EE}" srcOrd="0" destOrd="0" presId="urn:microsoft.com/office/officeart/2005/8/layout/pyramid3"/>
    <dgm:cxn modelId="{ADE30DC9-5DF6-44DF-A0F6-E69543C8306F}" type="presOf" srcId="{66E47BD0-9EC9-487E-8A59-4735F6FE8CBA}" destId="{097C0688-C437-4192-B56D-EB9981B65E09}" srcOrd="1" destOrd="0" presId="urn:microsoft.com/office/officeart/2005/8/layout/pyramid3"/>
    <dgm:cxn modelId="{45983E49-84B5-4BD4-8994-D60A801A428F}" srcId="{9A6F29DE-E8D5-4B71-B49A-595F5B7FF417}" destId="{04255B97-15F0-42BA-8FB2-6B096CC66265}" srcOrd="1" destOrd="0" parTransId="{AED9FD59-4FA0-4FA2-9F00-FF4A63E87EDF}" sibTransId="{DC607635-2806-4CE6-8B91-8ACD412D9A74}"/>
    <dgm:cxn modelId="{186CE8E9-65A7-4BA0-B641-7416D7BD4ED0}" type="presOf" srcId="{04062E73-DB61-4D84-B630-185F8A09B8B2}" destId="{CB2DDEE6-6F05-4D81-AE37-5140EA7E494D}" srcOrd="0" destOrd="0" presId="urn:microsoft.com/office/officeart/2005/8/layout/pyramid3"/>
    <dgm:cxn modelId="{F26EB744-5595-4975-B084-875F107EBB9F}" type="presOf" srcId="{04062E73-DB61-4D84-B630-185F8A09B8B2}" destId="{99F0FC52-5AF3-4CBD-AE96-B742C85722FB}" srcOrd="1" destOrd="0" presId="urn:microsoft.com/office/officeart/2005/8/layout/pyramid3"/>
    <dgm:cxn modelId="{315E17CD-9265-44C5-B88D-E244F9089BA4}" type="presOf" srcId="{66E47BD0-9EC9-487E-8A59-4735F6FE8CBA}" destId="{B0C37257-4B6C-4000-A535-2440B2E3B1D3}" srcOrd="0" destOrd="0" presId="urn:microsoft.com/office/officeart/2005/8/layout/pyramid3"/>
    <dgm:cxn modelId="{CEFCFF85-7204-4D5B-906B-D002119D72AD}" type="presOf" srcId="{270E9302-B538-46F1-ACB3-3CA9BF13D82E}" destId="{5D70BDBE-892E-4760-9927-050D9B864093}" srcOrd="0" destOrd="0" presId="urn:microsoft.com/office/officeart/2005/8/layout/pyramid3"/>
    <dgm:cxn modelId="{C922A108-974E-41B6-B5A9-47D8B7E4D2D1}" srcId="{9A6F29DE-E8D5-4B71-B49A-595F5B7FF417}" destId="{66E47BD0-9EC9-487E-8A59-4735F6FE8CBA}" srcOrd="3" destOrd="0" parTransId="{53C9FDA0-D6F2-4239-A218-E2B6EC074589}" sibTransId="{2F9B9338-E751-4466-BAFA-CBEC6ADFC135}"/>
    <dgm:cxn modelId="{2B1BC005-0224-4463-8EAA-4FCC7DC5BC94}" type="presOf" srcId="{270E9302-B538-46F1-ACB3-3CA9BF13D82E}" destId="{786DF8A2-55FC-4DD6-B11C-EAC16F9EDFA2}" srcOrd="1" destOrd="0" presId="urn:microsoft.com/office/officeart/2005/8/layout/pyramid3"/>
    <dgm:cxn modelId="{61BDC58F-E0A9-4917-B109-E44D0D120B11}" srcId="{9A6F29DE-E8D5-4B71-B49A-595F5B7FF417}" destId="{270E9302-B538-46F1-ACB3-3CA9BF13D82E}" srcOrd="0" destOrd="0" parTransId="{5AA765D6-923C-4CE3-90D0-B89597E65730}" sibTransId="{B6DA7832-3182-47F7-BAC5-AAB158BF84A4}"/>
    <dgm:cxn modelId="{9158A12C-84E3-4606-B002-6FEEBB63DE13}" srcId="{9A6F29DE-E8D5-4B71-B49A-595F5B7FF417}" destId="{5C9FE8D8-F35A-4A0F-8976-6825782A31E0}" srcOrd="2" destOrd="0" parTransId="{32ACCC1E-5594-49BC-B5CE-104B2AA40833}" sibTransId="{0F0EDD26-5A28-4A6F-9F3B-3915A91FD63D}"/>
    <dgm:cxn modelId="{36DA70A6-BE79-4629-85B4-11DF32FEBC64}" srcId="{9A6F29DE-E8D5-4B71-B49A-595F5B7FF417}" destId="{04062E73-DB61-4D84-B630-185F8A09B8B2}" srcOrd="4" destOrd="0" parTransId="{E45C2832-A0F9-4673-AB4B-32A76F01B90F}" sibTransId="{B9751A79-DE4C-4B1B-8E39-31FE060D9F11}"/>
    <dgm:cxn modelId="{B0A5CB75-410B-4979-A704-B84176757D14}" type="presOf" srcId="{04255B97-15F0-42BA-8FB2-6B096CC66265}" destId="{2BFDBCFF-AD79-49A7-942D-71F94F4AD0B1}" srcOrd="1" destOrd="0" presId="urn:microsoft.com/office/officeart/2005/8/layout/pyramid3"/>
    <dgm:cxn modelId="{44514185-F8CA-4058-B70D-226821B6F132}" type="presOf" srcId="{9A6F29DE-E8D5-4B71-B49A-595F5B7FF417}" destId="{87797510-5A3F-4AEE-96FE-78DA9526E26E}" srcOrd="0" destOrd="0" presId="urn:microsoft.com/office/officeart/2005/8/layout/pyramid3"/>
    <dgm:cxn modelId="{3BE01A63-8231-4144-9A56-BC326CAB1C1D}" type="presOf" srcId="{04255B97-15F0-42BA-8FB2-6B096CC66265}" destId="{AF653B77-D0D4-4E34-A3B8-58B25ADA6C3E}" srcOrd="0" destOrd="0" presId="urn:microsoft.com/office/officeart/2005/8/layout/pyramid3"/>
    <dgm:cxn modelId="{358B9B05-D9FB-4FE1-AD11-968521233266}" type="presOf" srcId="{5C9FE8D8-F35A-4A0F-8976-6825782A31E0}" destId="{A0B4E014-DD3B-4F47-A86F-F68D2066CCF4}" srcOrd="1" destOrd="0" presId="urn:microsoft.com/office/officeart/2005/8/layout/pyramid3"/>
    <dgm:cxn modelId="{D1243C31-C41A-46BF-96DA-4037D0005F11}" type="presParOf" srcId="{87797510-5A3F-4AEE-96FE-78DA9526E26E}" destId="{789BD7B2-4211-47FE-869F-41538866C565}" srcOrd="0" destOrd="0" presId="urn:microsoft.com/office/officeart/2005/8/layout/pyramid3"/>
    <dgm:cxn modelId="{AE90FC2F-4151-4531-AFD8-8B896BCE93DF}" type="presParOf" srcId="{789BD7B2-4211-47FE-869F-41538866C565}" destId="{5D70BDBE-892E-4760-9927-050D9B864093}" srcOrd="0" destOrd="0" presId="urn:microsoft.com/office/officeart/2005/8/layout/pyramid3"/>
    <dgm:cxn modelId="{D3E2CF85-E0F5-4EEC-BCF1-55F0C53AE231}" type="presParOf" srcId="{789BD7B2-4211-47FE-869F-41538866C565}" destId="{786DF8A2-55FC-4DD6-B11C-EAC16F9EDFA2}" srcOrd="1" destOrd="0" presId="urn:microsoft.com/office/officeart/2005/8/layout/pyramid3"/>
    <dgm:cxn modelId="{FD83767C-5D65-4AA3-B035-E017E8514551}" type="presParOf" srcId="{87797510-5A3F-4AEE-96FE-78DA9526E26E}" destId="{FAC50A5C-6F26-40E7-A907-97F209E648D2}" srcOrd="1" destOrd="0" presId="urn:microsoft.com/office/officeart/2005/8/layout/pyramid3"/>
    <dgm:cxn modelId="{F068AE28-3E08-4CC6-A64E-09EBBD1E9834}" type="presParOf" srcId="{FAC50A5C-6F26-40E7-A907-97F209E648D2}" destId="{AF653B77-D0D4-4E34-A3B8-58B25ADA6C3E}" srcOrd="0" destOrd="0" presId="urn:microsoft.com/office/officeart/2005/8/layout/pyramid3"/>
    <dgm:cxn modelId="{A505D5D1-9227-4A49-908E-C8C7A1D85195}" type="presParOf" srcId="{FAC50A5C-6F26-40E7-A907-97F209E648D2}" destId="{2BFDBCFF-AD79-49A7-942D-71F94F4AD0B1}" srcOrd="1" destOrd="0" presId="urn:microsoft.com/office/officeart/2005/8/layout/pyramid3"/>
    <dgm:cxn modelId="{1A4532E4-2D1E-4A07-ACEC-6744DF608521}" type="presParOf" srcId="{87797510-5A3F-4AEE-96FE-78DA9526E26E}" destId="{6FA647A1-7103-4F9E-955C-A3D08FF56F0A}" srcOrd="2" destOrd="0" presId="urn:microsoft.com/office/officeart/2005/8/layout/pyramid3"/>
    <dgm:cxn modelId="{63E8ABC3-F353-4FDF-8BFF-C0BFDD636D96}" type="presParOf" srcId="{6FA647A1-7103-4F9E-955C-A3D08FF56F0A}" destId="{11EE56F1-EF92-403B-8652-21200A9C31EE}" srcOrd="0" destOrd="0" presId="urn:microsoft.com/office/officeart/2005/8/layout/pyramid3"/>
    <dgm:cxn modelId="{D47420C6-759B-4A95-89DF-0FE2FB036686}" type="presParOf" srcId="{6FA647A1-7103-4F9E-955C-A3D08FF56F0A}" destId="{A0B4E014-DD3B-4F47-A86F-F68D2066CCF4}" srcOrd="1" destOrd="0" presId="urn:microsoft.com/office/officeart/2005/8/layout/pyramid3"/>
    <dgm:cxn modelId="{A151B9B9-5730-4311-B04F-8D7EB3A0AB96}" type="presParOf" srcId="{87797510-5A3F-4AEE-96FE-78DA9526E26E}" destId="{5A8B1C8A-05A5-4D96-B249-54ABED14153A}" srcOrd="3" destOrd="0" presId="urn:microsoft.com/office/officeart/2005/8/layout/pyramid3"/>
    <dgm:cxn modelId="{81F61D1F-4C79-4264-8148-12C65293D536}" type="presParOf" srcId="{5A8B1C8A-05A5-4D96-B249-54ABED14153A}" destId="{B0C37257-4B6C-4000-A535-2440B2E3B1D3}" srcOrd="0" destOrd="0" presId="urn:microsoft.com/office/officeart/2005/8/layout/pyramid3"/>
    <dgm:cxn modelId="{C5DA7DCF-AE37-4E2C-AF20-D9E94383C21B}" type="presParOf" srcId="{5A8B1C8A-05A5-4D96-B249-54ABED14153A}" destId="{097C0688-C437-4192-B56D-EB9981B65E09}" srcOrd="1" destOrd="0" presId="urn:microsoft.com/office/officeart/2005/8/layout/pyramid3"/>
    <dgm:cxn modelId="{7B1E34F5-0D55-4863-9F4A-53E9DA68B2DB}" type="presParOf" srcId="{87797510-5A3F-4AEE-96FE-78DA9526E26E}" destId="{5CC32326-4DD3-41F2-84B3-309B3452324A}" srcOrd="4" destOrd="0" presId="urn:microsoft.com/office/officeart/2005/8/layout/pyramid3"/>
    <dgm:cxn modelId="{FD52992C-BD8F-4D46-BC54-B53A8D07DE19}" type="presParOf" srcId="{5CC32326-4DD3-41F2-84B3-309B3452324A}" destId="{CB2DDEE6-6F05-4D81-AE37-5140EA7E494D}" srcOrd="0" destOrd="0" presId="urn:microsoft.com/office/officeart/2005/8/layout/pyramid3"/>
    <dgm:cxn modelId="{88178B13-8C11-422D-B235-356D4F0A6A33}" type="presParOf" srcId="{5CC32326-4DD3-41F2-84B3-309B3452324A}" destId="{99F0FC52-5AF3-4CBD-AE96-B742C85722FB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F6E534-7F70-40E2-8794-F7849D24FFE8}">
      <dsp:nvSpPr>
        <dsp:cNvPr id="0" name=""/>
        <dsp:cNvSpPr/>
      </dsp:nvSpPr>
      <dsp:spPr>
        <a:xfrm>
          <a:off x="4610262" y="92959"/>
          <a:ext cx="1482471" cy="1482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2</a:t>
          </a:r>
          <a:endParaRPr lang="en-US" sz="6500" kern="1200" dirty="0"/>
        </a:p>
      </dsp:txBody>
      <dsp:txXfrm>
        <a:off x="4610262" y="92959"/>
        <a:ext cx="1482471" cy="1482471"/>
      </dsp:txXfrm>
    </dsp:sp>
    <dsp:sp modelId="{8D915A07-FC2C-48AB-A219-1821CD2B1CB2}">
      <dsp:nvSpPr>
        <dsp:cNvPr id="0" name=""/>
        <dsp:cNvSpPr/>
      </dsp:nvSpPr>
      <dsp:spPr>
        <a:xfrm>
          <a:off x="1997100" y="-768"/>
          <a:ext cx="4189361" cy="4189361"/>
        </a:xfrm>
        <a:prstGeom prst="circularArrow">
          <a:avLst>
            <a:gd name="adj1" fmla="val 6900"/>
            <a:gd name="adj2" fmla="val 465219"/>
            <a:gd name="adj3" fmla="val 549977"/>
            <a:gd name="adj4" fmla="val 20584805"/>
            <a:gd name="adj5" fmla="val 80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52A888-60E7-439A-A9C0-9D1191BC5913}">
      <dsp:nvSpPr>
        <dsp:cNvPr id="0" name=""/>
        <dsp:cNvSpPr/>
      </dsp:nvSpPr>
      <dsp:spPr>
        <a:xfrm>
          <a:off x="4610262" y="2612393"/>
          <a:ext cx="1482471" cy="1482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3</a:t>
          </a:r>
          <a:endParaRPr lang="en-US" sz="6500" kern="1200" dirty="0"/>
        </a:p>
      </dsp:txBody>
      <dsp:txXfrm>
        <a:off x="4610262" y="2612393"/>
        <a:ext cx="1482471" cy="1482471"/>
      </dsp:txXfrm>
    </dsp:sp>
    <dsp:sp modelId="{F916B7D4-A33D-4707-A16D-FF96E53558A6}">
      <dsp:nvSpPr>
        <dsp:cNvPr id="0" name=""/>
        <dsp:cNvSpPr/>
      </dsp:nvSpPr>
      <dsp:spPr>
        <a:xfrm>
          <a:off x="1997100" y="-768"/>
          <a:ext cx="4189361" cy="4189361"/>
        </a:xfrm>
        <a:prstGeom prst="circularArrow">
          <a:avLst>
            <a:gd name="adj1" fmla="val 6900"/>
            <a:gd name="adj2" fmla="val 465219"/>
            <a:gd name="adj3" fmla="val 5949977"/>
            <a:gd name="adj4" fmla="val 4384805"/>
            <a:gd name="adj5" fmla="val 80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EB9BC2-55F7-4346-A1B7-1E06C1024240}">
      <dsp:nvSpPr>
        <dsp:cNvPr id="0" name=""/>
        <dsp:cNvSpPr/>
      </dsp:nvSpPr>
      <dsp:spPr>
        <a:xfrm>
          <a:off x="2090828" y="2612393"/>
          <a:ext cx="1482471" cy="1482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4</a:t>
          </a:r>
          <a:endParaRPr lang="en-US" sz="6500" kern="1200" dirty="0"/>
        </a:p>
      </dsp:txBody>
      <dsp:txXfrm>
        <a:off x="2090828" y="2612393"/>
        <a:ext cx="1482471" cy="1482471"/>
      </dsp:txXfrm>
    </dsp:sp>
    <dsp:sp modelId="{88B059C6-1A1B-4CE2-85BF-659A2234A7E0}">
      <dsp:nvSpPr>
        <dsp:cNvPr id="0" name=""/>
        <dsp:cNvSpPr/>
      </dsp:nvSpPr>
      <dsp:spPr>
        <a:xfrm>
          <a:off x="1997100" y="-768"/>
          <a:ext cx="4189361" cy="4189361"/>
        </a:xfrm>
        <a:prstGeom prst="circularArrow">
          <a:avLst>
            <a:gd name="adj1" fmla="val 6900"/>
            <a:gd name="adj2" fmla="val 465219"/>
            <a:gd name="adj3" fmla="val 11349977"/>
            <a:gd name="adj4" fmla="val 9784805"/>
            <a:gd name="adj5" fmla="val 80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F01BE6-662B-436E-B4D4-CABC50304C35}">
      <dsp:nvSpPr>
        <dsp:cNvPr id="0" name=""/>
        <dsp:cNvSpPr/>
      </dsp:nvSpPr>
      <dsp:spPr>
        <a:xfrm>
          <a:off x="2090828" y="92959"/>
          <a:ext cx="1482471" cy="1482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1</a:t>
          </a:r>
          <a:endParaRPr lang="en-US" sz="6500" kern="1200" dirty="0"/>
        </a:p>
      </dsp:txBody>
      <dsp:txXfrm>
        <a:off x="2090828" y="92959"/>
        <a:ext cx="1482471" cy="1482471"/>
      </dsp:txXfrm>
    </dsp:sp>
    <dsp:sp modelId="{B7885989-40F1-4110-AC31-CC51257CC1BC}">
      <dsp:nvSpPr>
        <dsp:cNvPr id="0" name=""/>
        <dsp:cNvSpPr/>
      </dsp:nvSpPr>
      <dsp:spPr>
        <a:xfrm>
          <a:off x="1997100" y="-768"/>
          <a:ext cx="4189361" cy="4189361"/>
        </a:xfrm>
        <a:prstGeom prst="circularArrow">
          <a:avLst>
            <a:gd name="adj1" fmla="val 6900"/>
            <a:gd name="adj2" fmla="val 465219"/>
            <a:gd name="adj3" fmla="val 16749977"/>
            <a:gd name="adj4" fmla="val 15184805"/>
            <a:gd name="adj5" fmla="val 80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70BDBE-892E-4760-9927-050D9B864093}">
      <dsp:nvSpPr>
        <dsp:cNvPr id="0" name=""/>
        <dsp:cNvSpPr/>
      </dsp:nvSpPr>
      <dsp:spPr>
        <a:xfrm rot="10800000">
          <a:off x="0" y="0"/>
          <a:ext cx="8183562" cy="914400"/>
        </a:xfrm>
        <a:prstGeom prst="trapezoid">
          <a:avLst>
            <a:gd name="adj" fmla="val 8949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Holding hands</a:t>
          </a:r>
          <a:endParaRPr lang="en-US" sz="3000" kern="1200" dirty="0"/>
        </a:p>
      </dsp:txBody>
      <dsp:txXfrm rot="-10800000">
        <a:off x="1432123" y="0"/>
        <a:ext cx="5319315" cy="914400"/>
      </dsp:txXfrm>
    </dsp:sp>
    <dsp:sp modelId="{AF653B77-D0D4-4E34-A3B8-58B25ADA6C3E}">
      <dsp:nvSpPr>
        <dsp:cNvPr id="0" name=""/>
        <dsp:cNvSpPr/>
      </dsp:nvSpPr>
      <dsp:spPr>
        <a:xfrm rot="10800000">
          <a:off x="818356" y="914400"/>
          <a:ext cx="6546849" cy="914400"/>
        </a:xfrm>
        <a:prstGeom prst="trapezoid">
          <a:avLst>
            <a:gd name="adj" fmla="val 8949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Kissing</a:t>
          </a:r>
          <a:endParaRPr lang="en-US" sz="3000" kern="1200" dirty="0"/>
        </a:p>
      </dsp:txBody>
      <dsp:txXfrm rot="-10800000">
        <a:off x="1964054" y="914400"/>
        <a:ext cx="4255452" cy="914400"/>
      </dsp:txXfrm>
    </dsp:sp>
    <dsp:sp modelId="{11EE56F1-EF92-403B-8652-21200A9C31EE}">
      <dsp:nvSpPr>
        <dsp:cNvPr id="0" name=""/>
        <dsp:cNvSpPr/>
      </dsp:nvSpPr>
      <dsp:spPr>
        <a:xfrm rot="10800000">
          <a:off x="1636712" y="1828800"/>
          <a:ext cx="4910137" cy="914400"/>
        </a:xfrm>
        <a:prstGeom prst="trapezoid">
          <a:avLst>
            <a:gd name="adj" fmla="val 8949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Touching</a:t>
          </a:r>
          <a:endParaRPr lang="en-US" sz="3000" kern="1200" dirty="0"/>
        </a:p>
      </dsp:txBody>
      <dsp:txXfrm rot="-10800000">
        <a:off x="2495986" y="1828800"/>
        <a:ext cx="3191589" cy="914400"/>
      </dsp:txXfrm>
    </dsp:sp>
    <dsp:sp modelId="{B0C37257-4B6C-4000-A535-2440B2E3B1D3}">
      <dsp:nvSpPr>
        <dsp:cNvPr id="0" name=""/>
        <dsp:cNvSpPr/>
      </dsp:nvSpPr>
      <dsp:spPr>
        <a:xfrm rot="10800000">
          <a:off x="2455068" y="2743200"/>
          <a:ext cx="3273424" cy="914400"/>
        </a:xfrm>
        <a:prstGeom prst="trapezoid">
          <a:avLst>
            <a:gd name="adj" fmla="val 8949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“Other stuff”</a:t>
          </a:r>
          <a:endParaRPr lang="en-US" sz="3000" kern="1200" dirty="0"/>
        </a:p>
      </dsp:txBody>
      <dsp:txXfrm rot="-10800000">
        <a:off x="3027917" y="2743200"/>
        <a:ext cx="2127726" cy="914400"/>
      </dsp:txXfrm>
    </dsp:sp>
    <dsp:sp modelId="{CB2DDEE6-6F05-4D81-AE37-5140EA7E494D}">
      <dsp:nvSpPr>
        <dsp:cNvPr id="0" name=""/>
        <dsp:cNvSpPr/>
      </dsp:nvSpPr>
      <dsp:spPr>
        <a:xfrm rot="10800000">
          <a:off x="3273424" y="3657600"/>
          <a:ext cx="1636712" cy="914400"/>
        </a:xfrm>
        <a:prstGeom prst="trapezoid">
          <a:avLst>
            <a:gd name="adj" fmla="val 8949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Sex</a:t>
          </a:r>
          <a:endParaRPr lang="en-US" sz="3000" kern="1200" dirty="0"/>
        </a:p>
      </dsp:txBody>
      <dsp:txXfrm rot="-10800000">
        <a:off x="3273424" y="3657600"/>
        <a:ext cx="1636712" cy="914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5E706-F9A1-4AF2-A83F-765806F9DD86}" type="datetimeFigureOut">
              <a:rPr lang="en-US" smtClean="0"/>
              <a:t>4/28/16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66B48-E494-4CA5-9B33-2FD816DC4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5E706-F9A1-4AF2-A83F-765806F9DD86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66B48-E494-4CA5-9B33-2FD816DC4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5E706-F9A1-4AF2-A83F-765806F9DD86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66B48-E494-4CA5-9B33-2FD816DC4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5E706-F9A1-4AF2-A83F-765806F9DD86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66B48-E494-4CA5-9B33-2FD816DC4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5E706-F9A1-4AF2-A83F-765806F9DD86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66B48-E494-4CA5-9B33-2FD816DC4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5E706-F9A1-4AF2-A83F-765806F9DD86}" type="datetimeFigureOut">
              <a:rPr lang="en-US" smtClean="0"/>
              <a:t>4/28/16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66B48-E494-4CA5-9B33-2FD816DC4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5E706-F9A1-4AF2-A83F-765806F9DD86}" type="datetimeFigureOut">
              <a:rPr lang="en-US" smtClean="0"/>
              <a:t>4/28/16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66B48-E494-4CA5-9B33-2FD816DC4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5E706-F9A1-4AF2-A83F-765806F9DD86}" type="datetimeFigureOut">
              <a:rPr lang="en-US" smtClean="0"/>
              <a:t>4/28/16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66B48-E494-4CA5-9B33-2FD816DC4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5E706-F9A1-4AF2-A83F-765806F9DD86}" type="datetimeFigureOut">
              <a:rPr lang="en-US" smtClean="0"/>
              <a:t>4/28/16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66B48-E494-4CA5-9B33-2FD816DC4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5E706-F9A1-4AF2-A83F-765806F9DD86}" type="datetimeFigureOut">
              <a:rPr lang="en-US" smtClean="0"/>
              <a:t>4/28/16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66B48-E494-4CA5-9B33-2FD816DC46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5E706-F9A1-4AF2-A83F-765806F9DD86}" type="datetimeFigureOut">
              <a:rPr lang="en-US" smtClean="0"/>
              <a:t>4/28/16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A66B48-E494-4CA5-9B33-2FD816DC466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985E706-F9A1-4AF2-A83F-765806F9DD86}" type="datetimeFigureOut">
              <a:rPr lang="en-US" smtClean="0"/>
              <a:t>4/28/16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5A66B48-E494-4CA5-9B33-2FD816DC46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828800"/>
          </a:xfrm>
        </p:spPr>
        <p:txBody>
          <a:bodyPr/>
          <a:lstStyle/>
          <a:p>
            <a:r>
              <a:rPr lang="en-US" dirty="0" smtClean="0"/>
              <a:t>Overcoming the Pressure</a:t>
            </a:r>
            <a:endParaRPr lang="en-US" dirty="0"/>
          </a:p>
        </p:txBody>
      </p:sp>
      <p:pic>
        <p:nvPicPr>
          <p:cNvPr id="1030" name="Picture 6" descr="http://simplelifehabits.com/wp-content/uploads/2011/08/stres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752600"/>
            <a:ext cx="3810000" cy="2857500"/>
          </a:xfrm>
          <a:prstGeom prst="rect">
            <a:avLst/>
          </a:prstGeom>
          <a:noFill/>
        </p:spPr>
      </p:pic>
      <p:pic>
        <p:nvPicPr>
          <p:cNvPr id="1032" name="Picture 8" descr="http://www.weber.edu/WSUImages/relax/StressedOutFa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2950" y="2286000"/>
            <a:ext cx="428625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Did you know?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age of first exposure to porn…</a:t>
            </a:r>
          </a:p>
          <a:p>
            <a:endParaRPr lang="en-US" dirty="0" smtClean="0"/>
          </a:p>
          <a:p>
            <a:r>
              <a:rPr lang="en-US" dirty="0" smtClean="0"/>
              <a:t>Average age of first exposure to Internet porn…</a:t>
            </a:r>
          </a:p>
          <a:p>
            <a:endParaRPr lang="en-US" dirty="0" smtClean="0"/>
          </a:p>
          <a:p>
            <a:r>
              <a:rPr lang="en-US" dirty="0" smtClean="0"/>
              <a:t>Percent of 8-16 year olds who have viewed porn online…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9060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Boys: 11		Girls: 13</a:t>
            </a:r>
            <a:endParaRPr lang="en-US" sz="28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297668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endParaRPr lang="en-US" sz="32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9624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90%</a:t>
            </a:r>
            <a:endParaRPr lang="en-US" sz="32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57200"/>
            <a:ext cx="8183880" cy="1051560"/>
          </a:xfrm>
        </p:spPr>
        <p:txBody>
          <a:bodyPr/>
          <a:lstStyle/>
          <a:p>
            <a:r>
              <a:rPr lang="en-US" dirty="0" smtClean="0"/>
              <a:t>Overcoming Pressure: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3248"/>
            <a:ext cx="8183880" cy="4187952"/>
          </a:xfrm>
        </p:spPr>
        <p:txBody>
          <a:bodyPr/>
          <a:lstStyle/>
          <a:p>
            <a:r>
              <a:rPr lang="en-US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IT:</a:t>
            </a:r>
          </a:p>
          <a:p>
            <a:endParaRPr lang="en-US" b="1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 IT:</a:t>
            </a:r>
          </a:p>
          <a:p>
            <a:endParaRPr lang="en-US" b="1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SHOW IT:</a:t>
            </a:r>
            <a:endParaRPr lang="en-US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16002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Establish boundaries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2554069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Give a VERBAL response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3468469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Be ASSERTIVE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4924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What’s the purpose in having a line down the center of this road?</a:t>
            </a:r>
            <a:endParaRPr lang="en-US" dirty="0"/>
          </a:p>
        </p:txBody>
      </p:sp>
      <p:pic>
        <p:nvPicPr>
          <p:cNvPr id="26626" name="Picture 2" descr="http://www.walldesk.net/pdp/1024/08/07/Eastern-Sierra-Back-Road,-Californ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"/>
            <a:ext cx="80010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pPr algn="ctr"/>
            <a:r>
              <a:rPr lang="en-US" dirty="0" smtClean="0"/>
              <a:t>IT’S A BOUNDARY: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755648"/>
            <a:ext cx="8183880" cy="4187952"/>
          </a:xfrm>
        </p:spPr>
        <p:txBody>
          <a:bodyPr/>
          <a:lstStyle/>
          <a:p>
            <a:r>
              <a:rPr lang="en-US" dirty="0" smtClean="0"/>
              <a:t>Boundaries can give us freedom in our personal lives</a:t>
            </a:r>
          </a:p>
          <a:p>
            <a:endParaRPr lang="en-US" dirty="0" smtClean="0"/>
          </a:p>
          <a:p>
            <a:r>
              <a:rPr lang="en-US" dirty="0" smtClean="0"/>
              <a:t>They can give us security as long as we operate within them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George the Goldfish</a:t>
            </a:r>
            <a:endParaRPr lang="en-US" dirty="0"/>
          </a:p>
        </p:txBody>
      </p:sp>
      <p:pic>
        <p:nvPicPr>
          <p:cNvPr id="38914" name="Picture 2" descr="http://blog.seattlepi.com/thebigblog/files/library/goldfis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4495800" cy="3533776"/>
          </a:xfrm>
          <a:prstGeom prst="rect">
            <a:avLst/>
          </a:prstGeom>
          <a:noFill/>
        </p:spPr>
      </p:pic>
      <p:pic>
        <p:nvPicPr>
          <p:cNvPr id="38916" name="Picture 4" descr="http://www.fishtankpet.com/wp-content/uploads/2009/05/fishtankpet_goldfishbow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752600"/>
            <a:ext cx="4762500" cy="3190876"/>
          </a:xfrm>
          <a:prstGeom prst="rect">
            <a:avLst/>
          </a:prstGeom>
          <a:noFill/>
        </p:spPr>
      </p:pic>
      <p:pic>
        <p:nvPicPr>
          <p:cNvPr id="38918" name="Picture 6" descr="http://4.bp.blogspot.com/_kWKaXA01WK4/SaZvb6-YKzI/AAAAAAAABgo/ulJXmmhoYnY/s400/goldfish_bow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94929" y="3200399"/>
            <a:ext cx="2844271" cy="3276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http://howtotakecareofagoldfish.com/wp-content/uploads/2010/05/3732732390_78573320d9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2692399"/>
            <a:ext cx="3581400" cy="3937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49240"/>
            <a:ext cx="8183880" cy="105156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George the Goldfish</a:t>
            </a:r>
            <a:endParaRPr lang="en-US" sz="40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52400" y="304800"/>
            <a:ext cx="4438650" cy="4286250"/>
            <a:chOff x="152400" y="304800"/>
            <a:chExt cx="4438650" cy="4286250"/>
          </a:xfrm>
        </p:grpSpPr>
        <p:pic>
          <p:nvPicPr>
            <p:cNvPr id="39938" name="Picture 2" descr="http://watermarked.cutcaster.com/cutcaster-photo-100770362-Goldfish-in-net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4800" y="304800"/>
              <a:ext cx="4286250" cy="4286250"/>
            </a:xfrm>
            <a:prstGeom prst="rect">
              <a:avLst/>
            </a:prstGeom>
            <a:noFill/>
          </p:spPr>
        </p:pic>
        <p:sp>
          <p:nvSpPr>
            <p:cNvPr id="7" name="Rectangle 6"/>
            <p:cNvSpPr/>
            <p:nvPr/>
          </p:nvSpPr>
          <p:spPr>
            <a:xfrm>
              <a:off x="381000" y="914400"/>
              <a:ext cx="6858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733800" y="1066800"/>
              <a:ext cx="6858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886200" y="3124200"/>
              <a:ext cx="6858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52400" y="3200400"/>
              <a:ext cx="685800" cy="838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>
                <a:rot lat="0" lon="0" rev="192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267200" y="533400"/>
            <a:ext cx="441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think happened?</a:t>
            </a:r>
            <a:endParaRPr lang="en-US" sz="3600" b="1" i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9000" y="2590800"/>
            <a:ext cx="5486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Rather than a limitation, his fishbowl provided a boundary that let him be truly free!</a:t>
            </a:r>
            <a:endParaRPr lang="en-US" sz="3600" b="1" i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0"/>
            <a:ext cx="8183880" cy="1051560"/>
          </a:xfrm>
        </p:spPr>
        <p:txBody>
          <a:bodyPr/>
          <a:lstStyle/>
          <a:p>
            <a:r>
              <a:rPr lang="en-US" dirty="0" smtClean="0"/>
              <a:t>Sexual Progression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146048"/>
            <a:ext cx="8183880" cy="4187952"/>
          </a:xfrm>
        </p:spPr>
        <p:txBody>
          <a:bodyPr/>
          <a:lstStyle/>
          <a:p>
            <a:r>
              <a:rPr lang="en-US" i="1" dirty="0" smtClean="0"/>
              <a:t>Sexual arousal is </a:t>
            </a:r>
            <a:r>
              <a:rPr lang="en-US" dirty="0" smtClean="0"/>
              <a:t>_________________:</a:t>
            </a:r>
          </a:p>
          <a:p>
            <a:pPr>
              <a:buNone/>
            </a:pPr>
            <a:r>
              <a:rPr lang="en-US" dirty="0" smtClean="0"/>
              <a:t>  It takes more sexual activity each time to back to the same level of excitement.</a:t>
            </a:r>
          </a:p>
          <a:p>
            <a:r>
              <a:rPr lang="en-US" dirty="0" smtClean="0"/>
              <a:t>Unless sexual boundaries are established, the likely end-result of sexual activity is</a:t>
            </a:r>
          </a:p>
          <a:p>
            <a:pPr>
              <a:buNone/>
            </a:pPr>
            <a:r>
              <a:rPr lang="en-US" dirty="0" smtClean="0"/>
              <a:t>   ______________________________</a:t>
            </a:r>
          </a:p>
          <a:p>
            <a:r>
              <a:rPr lang="en-US" dirty="0" smtClean="0"/>
              <a:t>Sexual activity does ___________ form a foundation for healthy relationships!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1167825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/>
                </a:solidFill>
              </a:rPr>
              <a:t>PROGRESSIVE</a:t>
            </a:r>
            <a:endParaRPr lang="en-US" sz="32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3377625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/>
                </a:solidFill>
              </a:rPr>
              <a:t>SEXUAL INTERCOURSE</a:t>
            </a:r>
            <a:endParaRPr lang="en-US" sz="3200" b="1" dirty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383482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/>
                </a:solidFill>
              </a:rPr>
              <a:t>NOT</a:t>
            </a:r>
            <a:endParaRPr lang="en-US" sz="32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water sli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24050"/>
            <a:ext cx="48768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Sexual Progression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484438" y="1676401"/>
          <a:ext cx="8183562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28600"/>
            <a:ext cx="8183880" cy="1051560"/>
          </a:xfrm>
        </p:spPr>
        <p:txBody>
          <a:bodyPr/>
          <a:lstStyle/>
          <a:p>
            <a:r>
              <a:rPr lang="en-US" dirty="0" smtClean="0"/>
              <a:t>SET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374648"/>
            <a:ext cx="8183880" cy="4187952"/>
          </a:xfrm>
        </p:spPr>
        <p:txBody>
          <a:bodyPr/>
          <a:lstStyle/>
          <a:p>
            <a:r>
              <a:rPr lang="en-US" dirty="0" smtClean="0"/>
              <a:t>Avoid situations where you will be alone and___________________</a:t>
            </a:r>
          </a:p>
          <a:p>
            <a:endParaRPr lang="en-US" dirty="0" smtClean="0"/>
          </a:p>
          <a:p>
            <a:r>
              <a:rPr lang="en-US" dirty="0" smtClean="0"/>
              <a:t>Avoid certain ________________ where activities are too out of control</a:t>
            </a:r>
          </a:p>
          <a:p>
            <a:endParaRPr lang="en-US" dirty="0" smtClean="0"/>
          </a:p>
          <a:p>
            <a:r>
              <a:rPr lang="en-US" dirty="0" smtClean="0"/>
              <a:t>Never take off _________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1777425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4"/>
                </a:solidFill>
              </a:rPr>
              <a:t>easily persuaded</a:t>
            </a:r>
            <a:endParaRPr lang="en-US" sz="32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27533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/>
                </a:solidFill>
              </a:rPr>
              <a:t>places/situations</a:t>
            </a:r>
            <a:endParaRPr lang="en-US" sz="2800" b="1" dirty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406342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4"/>
                </a:solidFill>
              </a:rPr>
              <a:t>clothes</a:t>
            </a:r>
            <a:endParaRPr lang="en-US" sz="3200" b="1" dirty="0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47244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accent3"/>
                </a:solidFill>
              </a:rPr>
              <a:t>Research says that nearly </a:t>
            </a:r>
            <a:r>
              <a:rPr lang="en-US" sz="2400" b="1" i="1" u="sng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70% </a:t>
            </a:r>
            <a:r>
              <a:rPr lang="en-US" sz="2400" b="1" i="1" dirty="0" smtClean="0">
                <a:solidFill>
                  <a:schemeClr val="accent3"/>
                </a:solidFill>
              </a:rPr>
              <a:t>of teens</a:t>
            </a:r>
          </a:p>
          <a:p>
            <a:pPr algn="ctr"/>
            <a:r>
              <a:rPr lang="en-US" sz="2400" b="1" i="1" dirty="0" smtClean="0">
                <a:solidFill>
                  <a:schemeClr val="accent3"/>
                </a:solidFill>
              </a:rPr>
              <a:t> have their first sexual experience in one of their own houses or at a friend’s </a:t>
            </a:r>
          </a:p>
          <a:p>
            <a:pPr algn="ctr"/>
            <a:r>
              <a:rPr lang="en-US" sz="2400" b="1" i="1" dirty="0" smtClean="0">
                <a:solidFill>
                  <a:schemeClr val="accent3"/>
                </a:solidFill>
              </a:rPr>
              <a:t>when no one is at home.</a:t>
            </a:r>
            <a:endParaRPr lang="en-US" sz="2400" b="1" i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28600"/>
            <a:ext cx="8183880" cy="1051560"/>
          </a:xfrm>
        </p:spPr>
        <p:txBody>
          <a:bodyPr/>
          <a:lstStyle/>
          <a:p>
            <a:r>
              <a:rPr lang="en-US" dirty="0" smtClean="0"/>
              <a:t>SAY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374648"/>
            <a:ext cx="8183880" cy="4187952"/>
          </a:xfrm>
        </p:spPr>
        <p:txBody>
          <a:bodyPr>
            <a:normAutofit/>
          </a:bodyPr>
          <a:lstStyle/>
          <a:p>
            <a:r>
              <a:rPr lang="en-US" dirty="0" smtClean="0"/>
              <a:t>Pressure can often come from a single “line:” an insincere statement said to get you to do something that you don’t want to do.</a:t>
            </a:r>
          </a:p>
          <a:p>
            <a:r>
              <a:rPr lang="en-US" dirty="0" smtClean="0"/>
              <a:t>When you hear one of these lines, you can respond with a “linebacker.”</a:t>
            </a:r>
          </a:p>
          <a:p>
            <a:r>
              <a:rPr lang="en-US" dirty="0" smtClean="0"/>
              <a:t>Linebacker: a short response that CLEARLY states your values…and it can even be funny!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54102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WILL </a:t>
            </a:r>
            <a:r>
              <a:rPr lang="en-US" sz="4800" b="1" i="1" u="sng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48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SAY?</a:t>
            </a:r>
            <a:endParaRPr lang="en-US" sz="4800" b="1" i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PROMPT: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752600"/>
            <a:ext cx="8183880" cy="296570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Explain your ideal/ dream date that </a:t>
            </a:r>
            <a:r>
              <a:rPr lang="en-US" sz="4400" smtClean="0"/>
              <a:t>you could go on?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13057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28600"/>
            <a:ext cx="8183880" cy="822960"/>
          </a:xfrm>
        </p:spPr>
        <p:txBody>
          <a:bodyPr/>
          <a:lstStyle/>
          <a:p>
            <a:r>
              <a:rPr lang="en-US" dirty="0" smtClean="0"/>
              <a:t>SHOW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066800"/>
            <a:ext cx="818388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self discipline?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self discipline steps will you need to take to help you reach your goals?</a:t>
            </a:r>
          </a:p>
          <a:p>
            <a:r>
              <a:rPr lang="en-US" dirty="0" smtClean="0"/>
              <a:t>Make a list of various areas of your life that could benefit from self-discipline (time, financial management, relationships, etc.)</a:t>
            </a:r>
          </a:p>
          <a:p>
            <a:r>
              <a:rPr lang="en-US" dirty="0" smtClean="0"/>
              <a:t>How does self-discipline apply to sexual boundaries?  What would help you practice self-discipline in this area?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66800" y="13716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/>
                </a:solidFill>
              </a:rPr>
              <a:t>A personal decision to do (or NOT to do) something in order to reach a goal</a:t>
            </a:r>
            <a:endParaRPr lang="en-US" sz="32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Red Flags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Read to class pg. 182-184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02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 guidelines to Intelligent Dating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Pg. 188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550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I Can’s: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0200"/>
            <a:ext cx="8183880" cy="4187952"/>
          </a:xfrm>
        </p:spPr>
        <p:txBody>
          <a:bodyPr/>
          <a:lstStyle/>
          <a:p>
            <a:r>
              <a:rPr lang="en-US" dirty="0" smtClean="0"/>
              <a:t>I can explain what it means to “SET it, SAY it, and SHOW it” to help overcome pressure.</a:t>
            </a:r>
          </a:p>
          <a:p>
            <a:r>
              <a:rPr lang="en-US" dirty="0" smtClean="0"/>
              <a:t>I can identify and list my own set of sexual boundaries as one way of overcoming peer pressure.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r>
              <a:rPr lang="en-US" dirty="0" smtClean="0"/>
              <a:t>Media and Sex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03248"/>
            <a:ext cx="8183880" cy="41879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i="1" dirty="0"/>
              <a:t>Think of some popular TV shows that you watch or have seen in the past…</a:t>
            </a:r>
          </a:p>
          <a:p>
            <a:pPr>
              <a:buNone/>
            </a:pPr>
            <a:endParaRPr lang="en-US" i="1" dirty="0"/>
          </a:p>
          <a:p>
            <a:r>
              <a:rPr lang="en-US" dirty="0"/>
              <a:t>How much is sex talked about or viewed?</a:t>
            </a:r>
          </a:p>
          <a:p>
            <a:endParaRPr lang="en-US" dirty="0"/>
          </a:p>
          <a:p>
            <a:r>
              <a:rPr lang="en-US" dirty="0"/>
              <a:t>What consequences have been shown or mentioned in relation to sex?</a:t>
            </a:r>
          </a:p>
          <a:p>
            <a:endParaRPr lang="en-US" dirty="0"/>
          </a:p>
          <a:p>
            <a:r>
              <a:rPr lang="en-US" dirty="0"/>
              <a:t>Do these situation involve teenagers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message does the media send young people about sex?</a:t>
            </a:r>
          </a:p>
          <a:p>
            <a:r>
              <a:rPr lang="en-US" dirty="0"/>
              <a:t>How does peer pressure contribute to being sexually active?</a:t>
            </a:r>
          </a:p>
          <a:p>
            <a:r>
              <a:rPr lang="en-US" dirty="0"/>
              <a:t>Why are setting sexual boundaries important in a relationship?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657600"/>
            <a:ext cx="8001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Boundaries make sure you stay in control of physical feelings </a:t>
            </a:r>
            <a:r>
              <a:rPr lang="en-US" sz="2800" b="1" i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28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boundaries before marriage help teach self-control even AFTER marriage!</a:t>
            </a:r>
            <a:endParaRPr lang="en-US" sz="28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436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Media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83880" cy="4187952"/>
          </a:xfrm>
        </p:spPr>
        <p:txBody>
          <a:bodyPr/>
          <a:lstStyle/>
          <a:p>
            <a:r>
              <a:rPr lang="en-US" dirty="0" smtClean="0"/>
              <a:t>What have we already discussed this year about media pressures?</a:t>
            </a:r>
          </a:p>
          <a:p>
            <a:r>
              <a:rPr lang="en-US" dirty="0" smtClean="0"/>
              <a:t>Definition of ‘beauty’</a:t>
            </a:r>
          </a:p>
          <a:p>
            <a:r>
              <a:rPr lang="en-US" dirty="0" smtClean="0"/>
              <a:t>Casual sex and song lyrics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06324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Teen Magazine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Pressure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041648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have we already discussed this year about pressures from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certain forms of media like teen magazines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What is REAL, what is not?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183880" cy="105156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Porn Trap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533400"/>
          <a:ext cx="8183562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381000"/>
            <a:ext cx="259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Pornography usually starts with casual __________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6002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CURIOUSITY</a:t>
            </a:r>
            <a:endParaRPr lang="en-US" sz="32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381000"/>
            <a:ext cx="2590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After a while you _______ get a thrill from something that was once exciting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934200" y="762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DON’T</a:t>
            </a:r>
            <a:endParaRPr lang="en-US" sz="32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3352800"/>
            <a:ext cx="2743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 want something _______ explicit to get back to earlier levels of excitement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4139625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</a:t>
            </a:r>
            <a:endParaRPr lang="en-US" sz="32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2895600"/>
            <a:ext cx="289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 get addicted &amp; it now</a:t>
            </a:r>
          </a:p>
          <a:p>
            <a:r>
              <a:rPr lang="en-US" sz="2800" dirty="0" smtClean="0"/>
              <a:t>___________ your thoughts &amp; life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41148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CONTROLS</a:t>
            </a:r>
            <a:endParaRPr lang="en-US" sz="32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176</TotalTime>
  <Words>704</Words>
  <Application>Microsoft Macintosh PowerPoint</Application>
  <PresentationFormat>On-screen Show (4:3)</PresentationFormat>
  <Paragraphs>111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Aspect</vt:lpstr>
      <vt:lpstr>Overcoming the Pressure</vt:lpstr>
      <vt:lpstr>WRITING PROMPT:</vt:lpstr>
      <vt:lpstr>Red Flags</vt:lpstr>
      <vt:lpstr>6 guidelines to Intelligent Dating</vt:lpstr>
      <vt:lpstr>I Can’s:</vt:lpstr>
      <vt:lpstr>Media and Sex</vt:lpstr>
      <vt:lpstr>PowerPoint Presentation</vt:lpstr>
      <vt:lpstr>Media Pressure</vt:lpstr>
      <vt:lpstr>The Porn Trap</vt:lpstr>
      <vt:lpstr>Did you know?</vt:lpstr>
      <vt:lpstr>Overcoming Pressure:</vt:lpstr>
      <vt:lpstr>What’s the purpose in having a line down the center of this road?</vt:lpstr>
      <vt:lpstr>IT’S A BOUNDARY:</vt:lpstr>
      <vt:lpstr>George the Goldfish</vt:lpstr>
      <vt:lpstr>George the Goldfish</vt:lpstr>
      <vt:lpstr>Sexual Progression</vt:lpstr>
      <vt:lpstr>Sexual Progression</vt:lpstr>
      <vt:lpstr>SET IT</vt:lpstr>
      <vt:lpstr>SAY IT</vt:lpstr>
      <vt:lpstr>SHOW IT</vt:lpstr>
    </vt:vector>
  </TitlesOfParts>
  <Company>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the Pressure</dc:title>
  <dc:creator>hpdc5750</dc:creator>
  <cp:lastModifiedBy>Kimberly Rohner</cp:lastModifiedBy>
  <cp:revision>22</cp:revision>
  <dcterms:created xsi:type="dcterms:W3CDTF">2012-04-05T17:29:04Z</dcterms:created>
  <dcterms:modified xsi:type="dcterms:W3CDTF">2016-04-28T14:10:29Z</dcterms:modified>
</cp:coreProperties>
</file>